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スタンド付モバイルチャージャー</a:t>
            </a:r>
            <a:r>
              <a:rPr lang="en-US" altLang="ja-JP" sz="2000" dirty="0">
                <a:solidFill>
                  <a:schemeClr val="bg1"/>
                </a:solidFill>
                <a:latin typeface="Meiryo UI" panose="020B0604030504040204" pitchFamily="34" charset="-128"/>
                <a:ea typeface="Meiryo UI" panose="020B0604030504040204" pitchFamily="34" charset="-128"/>
              </a:rPr>
              <a:t>2200</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 </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26×26×117mm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80g</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最大出力</a:t>
            </a:r>
            <a:r>
              <a:rPr lang="en-US" altLang="ja-JP" sz="900" b="0" i="0" dirty="0">
                <a:solidFill>
                  <a:srgbClr val="333333"/>
                </a:solidFill>
                <a:effectLst/>
                <a:latin typeface="-apple-system"/>
              </a:rPr>
              <a:t>1A､</a:t>
            </a:r>
            <a:r>
              <a:rPr lang="ja-JP" altLang="en-US" sz="900" b="0" i="0" dirty="0">
                <a:solidFill>
                  <a:srgbClr val="333333"/>
                </a:solidFill>
                <a:effectLst/>
                <a:latin typeface="-apple-system"/>
              </a:rPr>
              <a:t>バッテリー容量</a:t>
            </a:r>
            <a:r>
              <a:rPr lang="en-US" altLang="ja-JP" sz="900" b="0" i="0" dirty="0">
                <a:solidFill>
                  <a:srgbClr val="333333"/>
                </a:solidFill>
                <a:effectLst/>
                <a:latin typeface="-apple-system"/>
              </a:rPr>
              <a:t>2200mAh</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､micro USB</a:t>
            </a:r>
            <a:r>
              <a:rPr lang="ja-JP" altLang="en-US" sz="900" b="0" i="0" dirty="0">
                <a:solidFill>
                  <a:srgbClr val="333333"/>
                </a:solidFill>
                <a:effectLst/>
                <a:latin typeface="-apple-system"/>
              </a:rPr>
              <a:t>ケーブル付属</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スマートフォン約</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回充電可能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PSE</a:t>
            </a:r>
            <a:r>
              <a:rPr lang="ja-JP" altLang="en-US" sz="1600" b="0" i="0" dirty="0">
                <a:solidFill>
                  <a:srgbClr val="333333"/>
                </a:solidFill>
                <a:effectLst/>
                <a:latin typeface="-apple-system"/>
              </a:rPr>
              <a:t>と呼ばれる電気用品の安全性を保障する国内基準の規格をクリアした</a:t>
            </a:r>
            <a:r>
              <a:rPr lang="en-US" altLang="ja-JP" sz="1600" b="0" i="0" dirty="0">
                <a:solidFill>
                  <a:srgbClr val="333333"/>
                </a:solidFill>
                <a:effectLst/>
                <a:latin typeface="-apple-system"/>
              </a:rPr>
              <a:t>2200mAh</a:t>
            </a:r>
            <a:r>
              <a:rPr lang="ja-JP" altLang="en-US" sz="1600" b="0" i="0" dirty="0">
                <a:solidFill>
                  <a:srgbClr val="333333"/>
                </a:solidFill>
                <a:effectLst/>
                <a:latin typeface="-apple-system"/>
              </a:rPr>
              <a:t>のモバイルチャージャーです。スマホスタンドにもなりますので、オフィス等でも便利に活用できます。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823</TotalTime>
  <Words>103</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904</cp:revision>
  <cp:lastPrinted>2021-07-20T08:57:41Z</cp:lastPrinted>
  <dcterms:created xsi:type="dcterms:W3CDTF">2021-06-21T09:41:39Z</dcterms:created>
  <dcterms:modified xsi:type="dcterms:W3CDTF">2024-07-25T02:48:00Z</dcterms:modified>
</cp:coreProperties>
</file>