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耐風</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グラスファイバー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555mm､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突然の強風に煽られて裏返っても簡単に戻せ、</a:t>
            </a:r>
            <a:r>
              <a:rPr lang="en-US" altLang="ja-JP" sz="1600" b="0" i="0" dirty="0">
                <a:solidFill>
                  <a:srgbClr val="333333"/>
                </a:solidFill>
                <a:effectLst/>
                <a:latin typeface="-apple-system"/>
              </a:rPr>
              <a:t>UV</a:t>
            </a:r>
            <a:r>
              <a:rPr lang="ja-JP" altLang="en-US" sz="1600" b="0" i="0" dirty="0">
                <a:solidFill>
                  <a:srgbClr val="333333"/>
                </a:solidFill>
                <a:effectLst/>
                <a:latin typeface="-apple-system"/>
              </a:rPr>
              <a:t>カット機能もある折りたたみ傘です。オリジナルデザインの名入れプリントは専用の収納袋に可能ですので、販促用等に是非ご活用ください。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96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933</cp:revision>
  <cp:lastPrinted>2021-07-20T08:57:41Z</cp:lastPrinted>
  <dcterms:created xsi:type="dcterms:W3CDTF">2021-06-21T09:41:39Z</dcterms:created>
  <dcterms:modified xsi:type="dcterms:W3CDTF">2024-07-25T02:48:01Z</dcterms:modified>
</cp:coreProperties>
</file>