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イベントポンチョ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PEVA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着丈約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815mm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ポーチ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/190×240mm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身長約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150~180cm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対応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野外イベントで配布するのにぴったりなスタンダードなポンチョです。専用のポーチにはオリジナルデザインの名入れプリントが可能な上、持ち歩きにも便利ですので是非ご活用ください。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935</cp:revision>
  <cp:lastPrinted>2021-07-20T08:57:41Z</cp:lastPrinted>
  <dcterms:created xsi:type="dcterms:W3CDTF">2021-06-21T09:41:39Z</dcterms:created>
  <dcterms:modified xsi:type="dcterms:W3CDTF">2024-07-25T02:48:02Z</dcterms:modified>
</cp:coreProperties>
</file>