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白雲石吸水コースター スクエア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白雲石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コルク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100×100×8mm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紙箱面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エアパッキン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フルカラーデザインの名入れプリント可能な、吸水性の高い白雲石素材を使用したスクエア型のコースターです。カフェやショップのオリジナルグッズ、またノベルティアイテムにおすすめです。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918</cp:revision>
  <cp:lastPrinted>2021-07-20T08:57:41Z</cp:lastPrinted>
  <dcterms:created xsi:type="dcterms:W3CDTF">2021-06-21T09:41:39Z</dcterms:created>
  <dcterms:modified xsi:type="dcterms:W3CDTF">2024-07-25T02:48:02Z</dcterms:modified>
</cp:coreProperties>
</file>