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LED9</a:t>
            </a:r>
            <a:r>
              <a:rPr lang="ja-JP" altLang="en-US" sz="2000" dirty="0">
                <a:solidFill>
                  <a:schemeClr val="bg1"/>
                </a:solidFill>
                <a:latin typeface="Meiryo UI" panose="020B0604030504040204" pitchFamily="34" charset="-128"/>
                <a:ea typeface="Meiryo UI" panose="020B0604030504040204" pitchFamily="34" charset="-128"/>
              </a:rPr>
              <a:t>灯カラビナ付ライト スムース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φ26×142</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a:t>
            </a:r>
            <a:r>
              <a:rPr lang="en-US" altLang="zh-TW" sz="900" b="0" i="0" dirty="0">
                <a:solidFill>
                  <a:srgbClr val="333333"/>
                </a:solidFill>
                <a:effectLst/>
                <a:latin typeface="-apple-system"/>
              </a:rPr>
              <a:t>4</a:t>
            </a:r>
            <a:r>
              <a:rPr lang="zh-TW" altLang="en-US" sz="900" b="0" i="0" dirty="0">
                <a:solidFill>
                  <a:srgbClr val="333333"/>
                </a:solidFill>
                <a:effectLst/>
                <a:latin typeface="-apple-system"/>
              </a:rPr>
              <a:t>乾電池</a:t>
            </a:r>
            <a:r>
              <a:rPr lang="en-US" altLang="zh-TW" sz="900" b="0" i="0" dirty="0">
                <a:solidFill>
                  <a:srgbClr val="333333"/>
                </a:solidFill>
                <a:effectLst/>
                <a:latin typeface="-apple-system"/>
              </a:rPr>
              <a:t>3</a:t>
            </a:r>
            <a:r>
              <a:rPr lang="zh-TW" altLang="en-US" sz="900" b="0" i="0" dirty="0">
                <a:solidFill>
                  <a:srgbClr val="333333"/>
                </a:solidFill>
                <a:effectLst/>
                <a:latin typeface="-apple-system"/>
              </a:rPr>
              <a:t>本</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付属</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取説付</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紙箱面</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エアパッキン</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紙箱</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スムースなクールな見た目が格好良い、すっきりとした</a:t>
            </a:r>
            <a:r>
              <a:rPr lang="en-US" altLang="ja-JP" sz="1600" b="0" i="0" dirty="0">
                <a:solidFill>
                  <a:srgbClr val="333333"/>
                </a:solidFill>
                <a:effectLst/>
                <a:latin typeface="-apple-system"/>
              </a:rPr>
              <a:t>LED</a:t>
            </a:r>
            <a:r>
              <a:rPr lang="ja-JP" altLang="en-US" sz="1600" b="0" i="0" dirty="0">
                <a:solidFill>
                  <a:srgbClr val="333333"/>
                </a:solidFill>
                <a:effectLst/>
                <a:latin typeface="-apple-system"/>
              </a:rPr>
              <a:t>ライトです。</a:t>
            </a:r>
            <a:r>
              <a:rPr lang="en-US" altLang="ja-JP" sz="1600" b="0" i="0" dirty="0">
                <a:solidFill>
                  <a:srgbClr val="333333"/>
                </a:solidFill>
                <a:effectLst/>
                <a:latin typeface="-apple-system"/>
              </a:rPr>
              <a:t>9</a:t>
            </a:r>
            <a:r>
              <a:rPr lang="ja-JP" altLang="en-US" sz="1600" b="0" i="0" dirty="0">
                <a:solidFill>
                  <a:srgbClr val="333333"/>
                </a:solidFill>
                <a:effectLst/>
                <a:latin typeface="-apple-system"/>
              </a:rPr>
              <a:t>灯でとっても明るく照らしてくれますのでキャンプ用にも災害用にもおすすめ。</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色のカラー展開からお選びください。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838</TotalTime>
  <Words>95</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929</cp:revision>
  <cp:lastPrinted>2021-07-20T08:57:41Z</cp:lastPrinted>
  <dcterms:created xsi:type="dcterms:W3CDTF">2021-06-21T09:41:39Z</dcterms:created>
  <dcterms:modified xsi:type="dcterms:W3CDTF">2024-07-25T02:48:03Z</dcterms:modified>
</cp:coreProperties>
</file>