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缶型サーモステンレスタンブラー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φ71×148</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340ml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真空二重構造で保温・保冷力に優れたステンレスタンブラーから、見た目も可愛くインパクトのある缶型タイプが登場。オリジナル名入れするデザインもよく映えますので販促に是非ご活用下さい！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D19C482-FF3E-7F4D-9E85-0DB883D3CC6B}"/>
              </a:ext>
            </a:extLst>
          </p:cNvPr>
          <p:cNvPicPr>
            <a:picLocks noChangeAspect="1"/>
          </p:cNvPicPr>
          <p:nvPr/>
        </p:nvPicPr>
        <p:blipFill>
          <a:blip r:embed="rId5"/>
          <a:stretch>
            <a:fillRect/>
          </a:stretch>
        </p:blipFill>
        <p:spPr>
          <a:xfrm>
            <a:off x="803041" y="1615967"/>
            <a:ext cx="3249861" cy="327021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517</TotalTime>
  <Words>84</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236</cp:revision>
  <cp:lastPrinted>2021-07-20T08:57:41Z</cp:lastPrinted>
  <dcterms:created xsi:type="dcterms:W3CDTF">2021-06-21T09:41:39Z</dcterms:created>
  <dcterms:modified xsi:type="dcterms:W3CDTF">2024-07-25T02:48:03Z</dcterms:modified>
</cp:coreProperties>
</file>