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スタンダード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UV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折リタタミ傘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ポンジ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(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ポリエステル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)､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スチール 他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親骨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530mm､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折りたたみ時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235mm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取説付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､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ネイルガード付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OPP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袋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雨傘としても日傘としても利用できる便利なスタンダードな折りたたみ傘です。カラーバリエーションは全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4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色でご用意しており、専用の収納袋にはオリジナルデザインの名入れが可能です。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839</TotalTime>
  <Words>96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932</cp:revision>
  <cp:lastPrinted>2021-07-20T08:57:41Z</cp:lastPrinted>
  <dcterms:created xsi:type="dcterms:W3CDTF">2021-06-21T09:41:39Z</dcterms:created>
  <dcterms:modified xsi:type="dcterms:W3CDTF">2024-07-25T02:48:03Z</dcterms:modified>
</cp:coreProperties>
</file>