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92" d="100"/>
          <a:sy n="92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ラバーウッドスピーカースタンド ダブルホーン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ゴムの木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100×50×70mm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天然ゴム採取後の廃材を再利用した、電源不要な温かみのあるダブルホーンナチュラルスピーカーです。オリジナル名入れも可能ですので、アウトドアイベント等の販促用にも人気です。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9BE7BB2-EB20-DE1C-9B93-7964D4BCD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385646"/>
            <a:ext cx="3596986" cy="35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66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908</cp:revision>
  <cp:lastPrinted>2021-07-20T08:57:41Z</cp:lastPrinted>
  <dcterms:created xsi:type="dcterms:W3CDTF">2021-06-21T09:41:39Z</dcterms:created>
  <dcterms:modified xsi:type="dcterms:W3CDTF">2024-09-12T08:41:53Z</dcterms:modified>
</cp:coreProperties>
</file>