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飽和ポリエステル樹脂 他 </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/φ52×236mm</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500mm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紙箱面</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タグ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フルカラーのオリジナルデザインが名入れできる専用のスリムボトル付き折りたたみ傘です。雨に濡れてもボトルに入れることで、安心してバッグに収納して持ち歩ける便利なアイテムです。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113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930</cp:revision>
  <cp:lastPrinted>2021-07-20T08:57:41Z</cp:lastPrinted>
  <dcterms:created xsi:type="dcterms:W3CDTF">2021-06-21T09:41:39Z</dcterms:created>
  <dcterms:modified xsi:type="dcterms:W3CDTF">2024-07-25T02:48:04Z</dcterms:modified>
</cp:coreProperties>
</file>