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7" d="100"/>
          <a:sy n="87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デイリーユースミニノート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紙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60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)､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 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105×138×10mm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OPP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ノベルティ用として人気が高く、どんな用途にも利用できる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5mm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方眼のミニノートです。カラーバリエーションはホワイト、ブラック、ネイビー、ブルー、レッドの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色からお選びいただけます。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AB74DF2-F9A8-D042-708B-36437D8BF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54" y="1440887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916</cp:revision>
  <cp:lastPrinted>2021-07-20T08:57:41Z</cp:lastPrinted>
  <dcterms:created xsi:type="dcterms:W3CDTF">2021-06-21T09:41:39Z</dcterms:created>
  <dcterms:modified xsi:type="dcterms:W3CDTF">2024-07-31T06:02:38Z</dcterms:modified>
</cp:coreProperties>
</file>