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5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デイリーユース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152×216×13mm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考：ブルー・レッド・ネイビー・ブラック・ホワイト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ノベルティ用として人気が高く、どんな用途にも利用できる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方眼の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ノートです。カラーバリエーションはホワイト、ブラック、ネイビー、ブルー、レッドの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7E47D4-850A-876E-6351-6B9006388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46" y="1411148"/>
            <a:ext cx="3612464" cy="36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2024-07-31T08:05:55Z</dcterms:modified>
</cp:coreProperties>
</file>