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17"/>
  </p:normalViewPr>
  <p:slideViewPr>
    <p:cSldViewPr snapToGrid="0" snapToObjects="1">
      <p:cViewPr varScale="1">
        <p:scale>
          <a:sx n="120" d="100"/>
          <a:sy n="120" d="100"/>
        </p:scale>
        <p:origin x="208" y="5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大判耐風</a:t>
            </a:r>
            <a:r>
              <a:rPr lang="en"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グラスファイバー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/600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大判</a:t>
            </a:r>
            <a:r>
              <a:rPr lang="en-US" altLang="ja-JP" sz="1600" dirty="0">
                <a:latin typeface="Meiryo UI" panose="020B0604030504040204" pitchFamily="34" charset="-128"/>
                <a:ea typeface="Meiryo UI" panose="020B0604030504040204" pitchFamily="34" charset="-128"/>
              </a:rPr>
              <a:t>60</a:t>
            </a:r>
            <a:r>
              <a:rPr lang="en" altLang="ja-JP" sz="1600" dirty="0">
                <a:latin typeface="Meiryo UI" panose="020B0604030504040204" pitchFamily="34" charset="-128"/>
                <a:ea typeface="Meiryo UI" panose="020B0604030504040204" pitchFamily="34" charset="-128"/>
              </a:rPr>
              <a:t>cm</a:t>
            </a:r>
            <a:r>
              <a:rPr lang="ja-JP" altLang="en-US" sz="1600">
                <a:latin typeface="Meiryo UI" panose="020B0604030504040204" pitchFamily="34" charset="-128"/>
                <a:ea typeface="Meiryo UI" panose="020B0604030504040204" pitchFamily="34" charset="-128"/>
              </a:rPr>
              <a:t>タイプの折りたたみ傘です。女性に嬉しい</a:t>
            </a:r>
            <a:r>
              <a:rPr lang="en" altLang="ja-JP" sz="1600" dirty="0">
                <a:latin typeface="Meiryo UI" panose="020B0604030504040204" pitchFamily="34" charset="-128"/>
                <a:ea typeface="Meiryo UI" panose="020B0604030504040204" pitchFamily="34" charset="-128"/>
              </a:rPr>
              <a:t>UV</a:t>
            </a:r>
            <a:r>
              <a:rPr lang="ja-JP" altLang="en-US" sz="1600">
                <a:latin typeface="Meiryo UI" panose="020B0604030504040204" pitchFamily="34" charset="-128"/>
                <a:ea typeface="Meiryo UI" panose="020B0604030504040204" pitchFamily="34" charset="-128"/>
              </a:rPr>
              <a:t>カット機能付き。オリジナルデザインの名入れプリントは専用の収納袋に可能ですので、販促用等に是非ご活用ください。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BDC60A-418D-FD4F-BFA0-16FE1D04AB02}"/>
              </a:ext>
            </a:extLst>
          </p:cNvPr>
          <p:cNvPicPr>
            <a:picLocks noChangeAspect="1"/>
          </p:cNvPicPr>
          <p:nvPr/>
        </p:nvPicPr>
        <p:blipFill>
          <a:blip r:embed="rId5"/>
          <a:stretch>
            <a:fillRect/>
          </a:stretch>
        </p:blipFill>
        <p:spPr>
          <a:xfrm>
            <a:off x="489936" y="1638319"/>
            <a:ext cx="4140913" cy="285824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TotalTime>
  <Words>91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2024-07-25T02:48:06Z</dcterms:modified>
</cp:coreProperties>
</file>