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17"/>
  </p:normalViewPr>
  <p:slideViewPr>
    <p:cSldViewPr snapToGrid="0" snapToObjects="1">
      <p:cViewPr varScale="1">
        <p:scale>
          <a:sx n="120" d="100"/>
          <a:sy n="120" d="100"/>
        </p:scale>
        <p:origin x="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瞬間冷却パック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成分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硝酸アンモニウム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水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126×150mm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本体裏面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パン！と軽く叩くとそれだけで一瞬で冷却する手軽なフローズンパックです。夏場の屋外フェスのノベルティグッズから現場作業用まで、幅広いシーンで利用可能ですので是非ご活用ください。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55AA941-AE06-6D47-B7B2-36990A26D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21" y="1467407"/>
            <a:ext cx="3565770" cy="35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2024-07-25T02:48:07Z</dcterms:modified>
</cp:coreProperties>
</file>