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テイクアウトタンブラー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φ92×135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86303"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プラスチック素材ですが二層構造になっていますので熱い飲み物も持ちやすく、また冷たい飲み物も結露しにくい特性があるタンブラーです。カフェのテイクアウト用のようなデザインも◎！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5F3681A-841E-9947-8EE4-64437B54FDA4}"/>
              </a:ext>
            </a:extLst>
          </p:cNvPr>
          <p:cNvPicPr>
            <a:picLocks noChangeAspect="1"/>
          </p:cNvPicPr>
          <p:nvPr/>
        </p:nvPicPr>
        <p:blipFill>
          <a:blip r:embed="rId5"/>
          <a:stretch>
            <a:fillRect/>
          </a:stretch>
        </p:blipFill>
        <p:spPr>
          <a:xfrm>
            <a:off x="488363" y="1715711"/>
            <a:ext cx="3949793" cy="31342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92</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2024-07-25T02:48:08Z</dcterms:modified>
</cp:coreProperties>
</file>