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17"/>
  </p:normalViewPr>
  <p:slideViewPr>
    <p:cSldViewPr snapToGrid="0" snapToObjects="1">
      <p:cViewPr varScale="1">
        <p:scale>
          <a:sx n="120" d="100"/>
          <a:sy n="120" d="100"/>
        </p:scale>
        <p:origin x="208" y="5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25×25×92mm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72</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r>
              <a:rPr lang="en"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考：スマートフォン約</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回充電可能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SE</a:t>
            </a:r>
            <a:r>
              <a:rPr lang="ja-JP" altLang="en-US" sz="1600">
                <a:latin typeface="Meiryo UI" panose="020B0604030504040204" pitchFamily="34" charset="-128"/>
                <a:ea typeface="Meiryo UI" panose="020B0604030504040204" pitchFamily="34" charset="-128"/>
              </a:rPr>
              <a:t>と呼ばれる電気用品の安全性を保障する国内基準の規格をクリアした</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のモバイルチャージャーです。台紙を自由に変えてカスマイズ可能なためオリジナルなアイテムに出来ます。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16D47F4B-10F6-5042-AA4F-D62FA985D41F}"/>
              </a:ext>
            </a:extLst>
          </p:cNvPr>
          <p:cNvPicPr>
            <a:picLocks noChangeAspect="1"/>
          </p:cNvPicPr>
          <p:nvPr/>
        </p:nvPicPr>
        <p:blipFill>
          <a:blip r:embed="rId5"/>
          <a:stretch>
            <a:fillRect/>
          </a:stretch>
        </p:blipFill>
        <p:spPr>
          <a:xfrm>
            <a:off x="515152" y="1503640"/>
            <a:ext cx="3876163" cy="32040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TotalTime>
  <Words>101</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2024-07-25T02:48:08Z</dcterms:modified>
</cp:coreProperties>
</file>