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707"/>
  </p:normalViewPr>
  <p:slideViewPr>
    <p:cSldViewPr snapToGrid="0" snapToObjects="1">
      <p:cViewPr varScale="1">
        <p:scale>
          <a:sx n="123" d="100"/>
          <a:sy n="123" d="100"/>
        </p:scale>
        <p:origin x="200" y="6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USB</a:t>
            </a:r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コンセントチャージャー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2.1</a:t>
            </a:r>
            <a:r>
              <a:rPr lang="en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A 2</a:t>
            </a:r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ポート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9255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PC+ABS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35×39×30mm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重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99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g 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機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能：出力電圧･電流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DC5V</a:t>
            </a:r>
            <a:r>
              <a:rPr lang="ja-JP" altLang="en" sz="900">
                <a:latin typeface="Meiryo UI" panose="020B0604030504040204" pitchFamily="34" charset="-128"/>
                <a:ea typeface="Meiryo UI" panose="020B0604030504040204" pitchFamily="34" charset="-128"/>
              </a:rPr>
              <a:t>･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2.1A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付属品：取説付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台紙面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 </a:t>
            </a:r>
            <a:endParaRPr lang="en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考：ブラック・ホワイト</a:t>
            </a:r>
            <a:endParaRPr lang="en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スマホやタブレット、また</a:t>
            </a:r>
            <a:r>
              <a:rPr lang="en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PC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などの</a:t>
            </a:r>
            <a:r>
              <a:rPr lang="en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USB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充電が二台同時にできる、便利なコンセントチャージャーです。カラーはホワイトとブラックの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色展開。オリジナル名入れに合わせてお選び下さい。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799B790D-63BC-3040-853C-18FFCF10F9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489" y="1899649"/>
            <a:ext cx="3770576" cy="267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691</TotalTime>
  <Words>95</Words>
  <Application>Microsoft Office PowerPoint</Application>
  <PresentationFormat>画面に合わせる (4:3)</PresentationFormat>
  <Paragraphs>16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268</cp:revision>
  <cp:lastPrinted>2021-07-20T08:57:41Z</cp:lastPrinted>
  <dcterms:created xsi:type="dcterms:W3CDTF">2021-06-21T09:41:39Z</dcterms:created>
  <dcterms:modified xsi:type="dcterms:W3CDTF">2024-07-25T02:48:09Z</dcterms:modified>
</cp:coreProperties>
</file>