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スライドオープンサーモタンブラー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φ76×196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薄い上蓋そのものをスライドさせる仕様がスタイリッシュなサーモタンブラーです。全体的にもすっきりとしたシンプルな大人なデザインですので、特にオフィス用などにおすすめです。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B50B268-BF67-E645-8DDA-272ECB157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94" y="1736260"/>
            <a:ext cx="4200263" cy="30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91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2024-07-25T02:48:10Z</dcterms:modified>
</cp:coreProperties>
</file>