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アルミマウンテンボトル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400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材：アルミ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スチール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Φ65×178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400ml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考：食品衛生検査済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マットシルバー・マットブラック・マットホワイト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軽量かつ耐久性に優れたアルミ素材の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400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ボトルです。カラビナ付きでベルトループやバッグ等にも取り付けられるため、アウトドアイベントなどのノベルティグッズとしても人気です。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38E800-E02B-2C4E-9ECB-0CAD7FD70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57" y="1362397"/>
            <a:ext cx="3558663" cy="361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84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2024-07-25T02:48:10Z</dcterms:modified>
</cp:coreProperties>
</file>