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127" d="100"/>
          <a:sy n="127" d="100"/>
        </p:scale>
        <p:origin x="184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ハブ フラット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52×41×10mm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USB2.0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規格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考：ブラック・ホワイト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パソコンまわりにあると便利な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ポートタイプの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ハブです。デザインは非常にシンプルですっきりとしています。オリジナルデザインの名入れプリントもよく映えて、販促用に最適！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FB725AA-F767-644F-8E89-76FFEA4D43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09" y="2008121"/>
            <a:ext cx="4216544" cy="22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536</TotalTime>
  <Words>74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2024-07-25T02:48:11Z</dcterms:modified>
</cp:coreProperties>
</file>