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COB3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フェイスランタン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HIPS､PS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φ69×183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φ69×96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ハンドルを引き上げると自動で点灯してくれる、見た目も雰囲気あるランタンです。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面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COB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で周囲をしっかり照らしてくれます。カラーはブラックとホワイトの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色展開。名入れも承ります。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08A3DEB-9A44-0441-80BC-DF687141D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1" y="1428493"/>
            <a:ext cx="3645148" cy="35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2024-07-25T02:48:12Z</dcterms:modified>
</cp:coreProperties>
</file>