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テキスタイルカバーノート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131×188×13mm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装：薄紙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考：ブルー・レッド・ブラック・グレー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マットで印象的な質感の記事素材を貼ったハードカバーにオリジナルデザインの名入れプリントが出来るノートです。専用の紙箱付きで高級感がありますので、記念用などに大変おすすめです。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E775C2B-DF6A-9D48-8770-689F2490A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29" y="1411148"/>
            <a:ext cx="3646796" cy="35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2024-07-25T02:48:13Z</dcterms:modified>
</cp:coreProperties>
</file>