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倒れてもこぼれないサーモタンブラー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Φ72×140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倒しても中身をこぼさない上、断熱材入りで保温保冷効果のある便利なサーモタンブラーです。シンプルな見た目ですがカラーバリエーションは全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色ありますので、名入れ用におすすめです！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540FF95-A19B-4E49-85A9-35C831347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49" y="1491895"/>
            <a:ext cx="3696641" cy="35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97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2024-07-25T02:48:15Z</dcterms:modified>
</cp:coreProperties>
</file>