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90"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ja-JP" sz="1800" b="0" strike="noStrike" spc="-1">
                <a:solidFill>
                  <a:srgbClr val="000000"/>
                </a:solidFill>
                <a:latin typeface="Calibri"/>
              </a:rPr>
              <a:t>クリックしてスライドを移動</a:t>
            </a:r>
            <a:endParaRPr lang="en-US" sz="1800" b="0" strike="noStrike" spc="-1">
              <a:solidFill>
                <a:srgbClr val="000000"/>
              </a:solidFill>
              <a:latin typeface="Calibri"/>
            </a:endParaRP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ja-JP" sz="2000" b="0" strike="noStrike" spc="-1">
                <a:latin typeface="Arial"/>
              </a:rPr>
              <a:t>クリックしてノートの書式を編集</a:t>
            </a:r>
            <a:endParaRPr lang="en-US" sz="2000" b="0" strike="noStrike" spc="-1">
              <a:latin typeface="Arial"/>
            </a:endParaRP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&lt;ヘッダー&gt;</a:t>
            </a:r>
          </a:p>
        </p:txBody>
      </p:sp>
      <p:sp>
        <p:nvSpPr>
          <p:cNvPr id="46"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en-US" sz="1400" b="0" strike="noStrike" spc="-1">
                <a:latin typeface="Times New Roman"/>
              </a:rPr>
              <a:t>&lt;日付/時刻&gt;</a:t>
            </a:r>
          </a:p>
        </p:txBody>
      </p:sp>
      <p:sp>
        <p:nvSpPr>
          <p:cNvPr id="47"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US" sz="1400" b="0" strike="noStrike" spc="-1">
                <a:latin typeface="Times New Roman"/>
              </a:rPr>
              <a:t>&lt;フッター&gt;</a:t>
            </a:r>
          </a:p>
        </p:txBody>
      </p:sp>
      <p:sp>
        <p:nvSpPr>
          <p:cNvPr id="48"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7ECF77B5-DBC7-4488-AF5E-BFB7C20B03BF}"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077E7820-12FB-45C8-B099-A555CFDE7EFB}" type="slidenum">
              <a:rPr lang="en-US" sz="1200" b="0" strike="noStrike" spc="-1">
                <a:latin typeface="Times New Roman"/>
              </a:rPr>
              <a:t>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D2795872-1821-4FEC-8857-201AA3F4536D}" type="datetime">
              <a:rPr lang="en-US" sz="1200" b="0" strike="noStrike" spc="-1">
                <a:solidFill>
                  <a:srgbClr val="8B8B8B"/>
                </a:solidFill>
                <a:latin typeface="Calibri"/>
              </a:rPr>
              <a:t>1/31/2025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0FF99DCB-3077-4AF3-A78A-8197CA08B6DE}"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フレームスクエアボトル</a:t>
            </a:r>
            <a:endParaRPr lang="en-US" sz="2000" b="0" strike="noStrike" spc="-1">
              <a:latin typeface="Arial"/>
            </a:endParaRPr>
          </a:p>
        </p:txBody>
      </p:sp>
      <p:sp>
        <p:nvSpPr>
          <p:cNvPr id="52" name="テキスト ボックス 53"/>
          <p:cNvSpPr/>
          <p:nvPr/>
        </p:nvSpPr>
        <p:spPr>
          <a:xfrm>
            <a:off x="486000" y="5252040"/>
            <a:ext cx="4140720" cy="105408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   材：</a:t>
            </a:r>
            <a:r>
              <a:rPr lang="en-US" sz="900" b="0" strike="noStrike" spc="-1">
                <a:solidFill>
                  <a:srgbClr val="000000"/>
                </a:solidFill>
                <a:latin typeface="Meiryo UI"/>
                <a:ea typeface="Meiryo UI"/>
              </a:rPr>
              <a:t>PETg</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PP</a:t>
            </a:r>
            <a:r>
              <a:rPr lang="ja-JP" sz="900" b="0" strike="noStrike" spc="-1">
                <a:solidFill>
                  <a:srgbClr val="000000"/>
                </a:solidFill>
                <a:latin typeface="Meiryo UI"/>
                <a:ea typeface="Meiryo UI"/>
              </a:rPr>
              <a:t>､シリコーンゴム</a:t>
            </a:r>
            <a:endParaRPr lang="en-US" sz="900" b="0" strike="noStrike" spc="-1">
              <a:latin typeface="Arial"/>
            </a:endParaRPr>
          </a:p>
          <a:p>
            <a:pPr>
              <a:lnSpc>
                <a:spcPct val="100000"/>
              </a:lnSpc>
            </a:pPr>
            <a:r>
              <a:rPr lang="ja-JP" sz="900" b="0" strike="noStrike" spc="197">
                <a:solidFill>
                  <a:srgbClr val="000000"/>
                </a:solidFill>
                <a:latin typeface="Meiryo UI"/>
                <a:ea typeface="Meiryo UI"/>
              </a:rPr>
              <a:t>サイズ</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80×177×42mm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容　 量：</a:t>
            </a:r>
            <a:r>
              <a:rPr lang="en-US" sz="900" b="0" strike="noStrike" spc="-1">
                <a:solidFill>
                  <a:srgbClr val="000000"/>
                </a:solidFill>
                <a:latin typeface="Meiryo UI"/>
                <a:ea typeface="Meiryo UI"/>
              </a:rPr>
              <a:t>380ml</a:t>
            </a:r>
            <a:endParaRPr lang="en-US" sz="900" b="0" strike="noStrike" spc="-1">
              <a:latin typeface="Arial"/>
            </a:endParaRPr>
          </a:p>
          <a:p>
            <a:pPr>
              <a:lnSpc>
                <a:spcPct val="100000"/>
              </a:lnSpc>
            </a:pPr>
            <a:r>
              <a:rPr lang="ja-JP" sz="900" b="0" strike="noStrike" spc="-1">
                <a:solidFill>
                  <a:srgbClr val="000000"/>
                </a:solidFill>
                <a:latin typeface="Meiryo UI"/>
                <a:ea typeface="Meiryo UI"/>
              </a:rPr>
              <a:t>機　 能：本体耐熱温度</a:t>
            </a:r>
            <a:r>
              <a:rPr lang="en-US" sz="900" b="0" strike="noStrike" spc="-1">
                <a:solidFill>
                  <a:srgbClr val="000000"/>
                </a:solidFill>
                <a:latin typeface="Meiryo UI"/>
                <a:ea typeface="Meiryo UI"/>
              </a:rPr>
              <a:t>60℃</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紙箱面</a:t>
            </a:r>
            <a:r>
              <a:rPr lang="en-US" sz="900" b="0" strike="noStrike" spc="-1">
                <a:solidFill>
                  <a:srgbClr val="000000"/>
                </a:solidFill>
                <a:latin typeface="Meiryo UI"/>
                <a:ea typeface="Meiryo UI"/>
              </a:rPr>
              <a:t>)</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考：食品衛生検査済</a:t>
            </a:r>
            <a:endParaRPr lang="en-US" sz="900" b="0" strike="noStrike" spc="-1">
              <a:latin typeface="Arial"/>
            </a:endParaRPr>
          </a:p>
          <a:p>
            <a:pPr>
              <a:lnSpc>
                <a:spcPct val="100000"/>
              </a:lnSpc>
            </a:pPr>
            <a:r>
              <a:rPr lang="ja-JP" sz="900" b="0" strike="noStrike" spc="-1">
                <a:solidFill>
                  <a:srgbClr val="000000"/>
                </a:solidFill>
                <a:latin typeface="Meiryo UI"/>
                <a:ea typeface="Meiryo UI"/>
              </a:rPr>
              <a:t>　　　　　　ブラック、ホワイト</a:t>
            </a:r>
            <a:endParaRPr lang="en-US" sz="900" b="0" strike="noStrike" spc="-1">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8" name="テキスト ボックス 51"/>
          <p:cNvSpPr/>
          <p:nvPr/>
        </p:nvSpPr>
        <p:spPr>
          <a:xfrm>
            <a:off x="5932080" y="1422000"/>
            <a:ext cx="291672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香水瓶のようなスタイリッシュなデザインがとても格好良いボトルです。かばんの中に入れて持ち運ぶのも便利なため、イベントやキャンペーンのノベルティグッズとしてもおすすめです。</a:t>
            </a:r>
            <a:endParaRPr lang="en-US" sz="1600" b="0" strike="noStrike" spc="-1">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B28AB77C-6109-DC05-0E94-B892EB0E4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12" y="1388172"/>
            <a:ext cx="3594588" cy="35945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518</TotalTime>
  <Words>90</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Arial</vt:lpstr>
      <vt:lpstr>Calibri</vt:lpstr>
      <vt:lpstr>Calibri Light</vt:lpstr>
      <vt:lpstr>Symbol</vt:lpstr>
      <vt:lpstr>Times New Roman</vt:lpstr>
      <vt:lpstr>Wingdings</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Microsoft Office User</dc:creator>
  <dc:description/>
  <cp:lastModifiedBy>株式会社KILAMEK 株式会社</cp:lastModifiedBy>
  <cp:revision>234</cp:revision>
  <cp:lastPrinted>2021-07-20T08:57:41Z</cp:lastPrinted>
  <dcterms:created xsi:type="dcterms:W3CDTF">2021-06-21T09:41:39Z</dcterms:created>
  <dcterms:modified xsi:type="dcterms:W3CDTF">2025-01-31T06:50:26Z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画面に合わせる (4:3)</vt:lpwstr>
  </property>
  <property fmtid="{D5CDD505-2E9C-101B-9397-08002B2CF9AE}" pid="4" name="Slides">
    <vt:i4>1</vt:i4>
  </property>
</Properties>
</file>