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プラサーモカフェマグ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PP､PU</a:t>
            </a: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Φ78×86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 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外径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Φ88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260ml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能：本体耐熱温度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100℃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考：レッド・ネイビー・ブラック・グレー・カーキ・ホワイト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広めに取られた口径はジュースの缶もすっぽり収まるため、缶ホルダーとしても利用できるマグカップです。断熱材入りのため保温力も優れており、豊富なカラー展開もポイントです。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42E2440-0B49-FA42-99CE-0D492FBDC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662" y="1819320"/>
            <a:ext cx="4300237" cy="269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103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2024-07-25T02:48:16Z</dcterms:modified>
</cp:coreProperties>
</file>