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ja-JP" sz="1800" b="0" strike="noStrike" spc="-1">
                <a:solidFill>
                  <a:srgbClr val="000000"/>
                </a:solidFill>
                <a:latin typeface="Calibri"/>
              </a:rPr>
              <a:t>クリックしてスライドを移動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ja-JP" sz="2000" b="0" strike="noStrike" spc="-1">
                <a:latin typeface="Arial"/>
              </a:rPr>
              <a:t>クリックしてノートの書式を編集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&lt;ヘッダー&gt;</a:t>
            </a:r>
          </a:p>
        </p:txBody>
      </p:sp>
      <p:sp>
        <p:nvSpPr>
          <p:cNvPr id="4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&lt;日付/時刻&gt;</a:t>
            </a:r>
          </a:p>
        </p:txBody>
      </p:sp>
      <p:sp>
        <p:nvSpPr>
          <p:cNvPr id="4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&lt;フッター&gt;</a:t>
            </a:r>
          </a:p>
        </p:txBody>
      </p:sp>
      <p:sp>
        <p:nvSpPr>
          <p:cNvPr id="4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/>
            <a:fld id="{6A8EA199-102B-4597-8DAB-87C2DF1E7248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  <a:ln w="0">
            <a:noFill/>
          </a:ln>
        </p:spPr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FF7F5C47-60B8-4959-B99C-5BDD68F2690A}" type="slidenum">
              <a:rPr lang="en-US" sz="1200" b="0" strike="noStrike" spc="-1">
                <a:latin typeface="Times New Roman"/>
              </a:rPr>
              <a:t>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685800" y="1122480"/>
            <a:ext cx="77720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ja-JP" sz="6000" b="0" strike="noStrike" spc="-1">
                <a:solidFill>
                  <a:srgbClr val="000000"/>
                </a:solidFill>
                <a:latin typeface="Calibri Light"/>
              </a:rPr>
              <a:t>マスター タイトルの書式設定</a:t>
            </a:r>
            <a:endParaRPr lang="en-US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92795484-5F89-4350-9A94-B43A378258C8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7/25/2024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3E65D6E-C358-422E-8923-DC3E42D038D7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" name="正方形/長方形 7"/>
          <p:cNvSpPr/>
          <p:nvPr/>
        </p:nvSpPr>
        <p:spPr>
          <a:xfrm>
            <a:off x="279360" y="1295280"/>
            <a:ext cx="4471200" cy="5081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80" dist="50402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正方形/長方形 8"/>
          <p:cNvSpPr/>
          <p:nvPr/>
        </p:nvSpPr>
        <p:spPr>
          <a:xfrm>
            <a:off x="281520" y="484920"/>
            <a:ext cx="8582760" cy="603000"/>
          </a:xfrm>
          <a:prstGeom prst="rect">
            <a:avLst/>
          </a:prstGeom>
          <a:gradFill rotWithShape="0">
            <a:gsLst>
              <a:gs pos="0">
                <a:srgbClr val="203864"/>
              </a:gs>
              <a:gs pos="100000">
                <a:srgbClr val="3660AB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ja-JP" sz="2800" b="0" strike="noStrike" spc="-1">
                <a:solidFill>
                  <a:srgbClr val="000000"/>
                </a:solidFill>
                <a:latin typeface="Calibri"/>
              </a:rPr>
              <a:t>クリックしてアウトラインのテキストを編集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2</a:t>
            </a:r>
            <a:r>
              <a:rPr lang="ja-JP" sz="2000" b="0" strike="noStrike" spc="-1">
                <a:solidFill>
                  <a:srgbClr val="000000"/>
                </a:solidFill>
                <a:latin typeface="Calibri"/>
              </a:rPr>
              <a:t>レベル目のアウトライン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3</a:t>
            </a:r>
            <a:r>
              <a:rPr lang="ja-JP" sz="1800" b="0" strike="noStrike" spc="-1">
                <a:solidFill>
                  <a:srgbClr val="000000"/>
                </a:solidFill>
                <a:latin typeface="Calibri"/>
              </a:rPr>
              <a:t>レベル目のアウトライン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4</a:t>
            </a:r>
            <a:r>
              <a:rPr lang="ja-JP" sz="1800" b="0" strike="noStrike" spc="-1">
                <a:solidFill>
                  <a:srgbClr val="000000"/>
                </a:solidFill>
                <a:latin typeface="Calibri"/>
              </a:rPr>
              <a:t>レベル目のアウトライン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5</a:t>
            </a:r>
            <a:r>
              <a:rPr lang="ja-JP" sz="2000" b="0" strike="noStrike" spc="-1">
                <a:solidFill>
                  <a:srgbClr val="000000"/>
                </a:solidFill>
                <a:latin typeface="Calibri"/>
              </a:rPr>
              <a:t>レベル目のアウトライン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6</a:t>
            </a:r>
            <a:r>
              <a:rPr lang="ja-JP" sz="2000" b="0" strike="noStrike" spc="-1">
                <a:solidFill>
                  <a:srgbClr val="000000"/>
                </a:solidFill>
                <a:latin typeface="Calibri"/>
              </a:rPr>
              <a:t>レベル目のアウトライン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7</a:t>
            </a:r>
            <a:r>
              <a:rPr lang="ja-JP" sz="2000" b="0" strike="noStrike" spc="-1">
                <a:solidFill>
                  <a:srgbClr val="000000"/>
                </a:solidFill>
                <a:latin typeface="Calibri"/>
              </a:rPr>
              <a:t>レベル目のアウトライン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図 10"/>
          <p:cNvPicPr/>
          <p:nvPr/>
        </p:nvPicPr>
        <p:blipFill>
          <a:blip r:embed="rId3"/>
          <a:stretch/>
        </p:blipFill>
        <p:spPr>
          <a:xfrm>
            <a:off x="5100120" y="4667760"/>
            <a:ext cx="721800" cy="795240"/>
          </a:xfrm>
          <a:prstGeom prst="rect">
            <a:avLst/>
          </a:prstGeom>
          <a:ln w="0">
            <a:noFill/>
          </a:ln>
        </p:spPr>
      </p:pic>
      <p:pic>
        <p:nvPicPr>
          <p:cNvPr id="50" name="図 7"/>
          <p:cNvPicPr/>
          <p:nvPr/>
        </p:nvPicPr>
        <p:blipFill>
          <a:blip r:embed="rId4"/>
          <a:stretch/>
        </p:blipFill>
        <p:spPr>
          <a:xfrm>
            <a:off x="5096880" y="3119040"/>
            <a:ext cx="703800" cy="815760"/>
          </a:xfrm>
          <a:prstGeom prst="rect">
            <a:avLst/>
          </a:prstGeom>
          <a:ln w="0">
            <a:noFill/>
          </a:ln>
        </p:spPr>
      </p:pic>
      <p:sp>
        <p:nvSpPr>
          <p:cNvPr id="51" name="テキスト ボックス 2"/>
          <p:cNvSpPr/>
          <p:nvPr/>
        </p:nvSpPr>
        <p:spPr>
          <a:xfrm>
            <a:off x="1098720" y="596520"/>
            <a:ext cx="775008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sz="2000" b="0" strike="noStrike" spc="-1">
                <a:solidFill>
                  <a:srgbClr val="FFFFFF"/>
                </a:solidFill>
                <a:latin typeface="Meiryo UI"/>
                <a:ea typeface="Meiryo UI"/>
              </a:rPr>
              <a:t>涼感マフラータオル</a:t>
            </a:r>
            <a:r>
              <a:rPr lang="en-US" sz="2000" b="0" strike="noStrike" spc="-1">
                <a:solidFill>
                  <a:srgbClr val="FFFFFF"/>
                </a:solidFill>
                <a:latin typeface="Meiryo UI"/>
                <a:ea typeface="Meiryo UI"/>
              </a:rPr>
              <a:t>(</a:t>
            </a:r>
            <a:r>
              <a:rPr lang="ja-JP" sz="2000" b="0" strike="noStrike" spc="-1">
                <a:solidFill>
                  <a:srgbClr val="FFFFFF"/>
                </a:solidFill>
                <a:latin typeface="Meiryo UI"/>
                <a:ea typeface="Meiryo UI"/>
              </a:rPr>
              <a:t>巾着付</a:t>
            </a:r>
            <a:r>
              <a:rPr lang="en-US" sz="2000" b="0" strike="noStrike" spc="-1">
                <a:solidFill>
                  <a:srgbClr val="FFFFFF"/>
                </a:solidFill>
                <a:latin typeface="Meiryo UI"/>
                <a:ea typeface="Meiryo UI"/>
              </a:rPr>
              <a:t>)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52" name="テキスト ボックス 53"/>
          <p:cNvSpPr/>
          <p:nvPr/>
        </p:nvSpPr>
        <p:spPr>
          <a:xfrm>
            <a:off x="486000" y="5252040"/>
            <a:ext cx="4140720" cy="91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0" bIns="468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素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   材：タオル/</a:t>
            </a: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ポリエステル､巾着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/</a:t>
            </a: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ポリエステル 他</a:t>
            </a:r>
            <a:endParaRPr lang="en-US" sz="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ja-JP" sz="900" b="0" strike="noStrike" spc="199">
                <a:solidFill>
                  <a:srgbClr val="000000"/>
                </a:solidFill>
                <a:latin typeface="Meiryo UI"/>
                <a:ea typeface="Meiryo UI"/>
              </a:rPr>
              <a:t>サイズ</a:t>
            </a: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：タオル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/</a:t>
            </a: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約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900×200mm</a:t>
            </a: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､</a:t>
            </a:r>
            <a:endParaRPr lang="en-US" sz="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　　　　　　巾着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(</a:t>
            </a: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本体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)/</a:t>
            </a: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約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95×137mm</a:t>
            </a: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､巾着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(</a:t>
            </a: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底面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)/φ57mm</a:t>
            </a:r>
            <a:endParaRPr lang="en-US" sz="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　　　　　（包装形態：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OPP</a:t>
            </a: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袋､台紙） </a:t>
            </a:r>
            <a:endParaRPr lang="en-US" sz="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付属品：取説付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(</a:t>
            </a: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台紙面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)</a:t>
            </a:r>
            <a:endParaRPr lang="en-US" sz="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備   考：ブルー、ホワイト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53" name="テキスト ボックス 3"/>
          <p:cNvSpPr/>
          <p:nvPr/>
        </p:nvSpPr>
        <p:spPr>
          <a:xfrm>
            <a:off x="8151480" y="403344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テキスト ボックス 6"/>
          <p:cNvSpPr/>
          <p:nvPr/>
        </p:nvSpPr>
        <p:spPr>
          <a:xfrm>
            <a:off x="9838800" y="392688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円/楕円 8"/>
          <p:cNvSpPr/>
          <p:nvPr/>
        </p:nvSpPr>
        <p:spPr>
          <a:xfrm>
            <a:off x="5035680" y="1268640"/>
            <a:ext cx="739080" cy="739080"/>
          </a:xfrm>
          <a:prstGeom prst="ellipse">
            <a:avLst/>
          </a:prstGeom>
          <a:solidFill>
            <a:schemeClr val="bg1"/>
          </a:solidFill>
          <a:ln w="19050">
            <a:solidFill>
              <a:srgbClr val="4472C4">
                <a:lumMod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" name="テキスト ボックス 42"/>
          <p:cNvSpPr/>
          <p:nvPr/>
        </p:nvSpPr>
        <p:spPr>
          <a:xfrm>
            <a:off x="5035320" y="1496160"/>
            <a:ext cx="739080" cy="31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sz="1500" b="0" strike="noStrike" spc="-1">
                <a:solidFill>
                  <a:srgbClr val="203864"/>
                </a:solidFill>
                <a:latin typeface="Meiryo UI"/>
                <a:ea typeface="Meiryo UI"/>
              </a:rPr>
              <a:t>特徴</a:t>
            </a:r>
            <a:endParaRPr lang="en-US" sz="1500" b="0" strike="noStrike" spc="-1">
              <a:latin typeface="Arial"/>
            </a:endParaRPr>
          </a:p>
        </p:txBody>
      </p:sp>
      <p:sp>
        <p:nvSpPr>
          <p:cNvPr id="57" name="テキスト ボックス 5"/>
          <p:cNvSpPr/>
          <p:nvPr/>
        </p:nvSpPr>
        <p:spPr>
          <a:xfrm>
            <a:off x="9541080" y="346608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テキスト ボックス 13"/>
          <p:cNvSpPr/>
          <p:nvPr/>
        </p:nvSpPr>
        <p:spPr>
          <a:xfrm>
            <a:off x="10086840" y="247392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テキスト ボックス 14"/>
          <p:cNvSpPr/>
          <p:nvPr/>
        </p:nvSpPr>
        <p:spPr>
          <a:xfrm>
            <a:off x="-674640" y="104184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テキスト ボックス 28"/>
          <p:cNvSpPr/>
          <p:nvPr/>
        </p:nvSpPr>
        <p:spPr>
          <a:xfrm>
            <a:off x="6222960" y="344160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テキスト ボックス 29"/>
          <p:cNvSpPr/>
          <p:nvPr/>
        </p:nvSpPr>
        <p:spPr>
          <a:xfrm>
            <a:off x="5950080" y="341640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テキスト ボックス 9"/>
          <p:cNvSpPr/>
          <p:nvPr/>
        </p:nvSpPr>
        <p:spPr>
          <a:xfrm>
            <a:off x="9524880" y="315792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テキスト ボックス 16"/>
          <p:cNvSpPr/>
          <p:nvPr/>
        </p:nvSpPr>
        <p:spPr>
          <a:xfrm>
            <a:off x="8390520" y="733212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テキスト ボックス 17"/>
          <p:cNvSpPr/>
          <p:nvPr/>
        </p:nvSpPr>
        <p:spPr>
          <a:xfrm>
            <a:off x="8017920" y="-73656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" name="直線コネクタ 46"/>
          <p:cNvSpPr/>
          <p:nvPr/>
        </p:nvSpPr>
        <p:spPr>
          <a:xfrm>
            <a:off x="933120" y="5145120"/>
            <a:ext cx="3560040" cy="12600"/>
          </a:xfrm>
          <a:prstGeom prst="line">
            <a:avLst/>
          </a:prstGeom>
          <a:ln w="9525">
            <a:solidFill>
              <a:srgbClr val="E7E6E6">
                <a:lumMod val="5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6" name="テキスト ボックス 47"/>
          <p:cNvSpPr/>
          <p:nvPr/>
        </p:nvSpPr>
        <p:spPr>
          <a:xfrm>
            <a:off x="486000" y="5029920"/>
            <a:ext cx="447120" cy="22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仕様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67" name="テキスト ボックス 48"/>
          <p:cNvSpPr/>
          <p:nvPr/>
        </p:nvSpPr>
        <p:spPr>
          <a:xfrm>
            <a:off x="296280" y="658440"/>
            <a:ext cx="855360" cy="27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sz="1200" b="0" strike="noStrike" spc="-1">
                <a:solidFill>
                  <a:srgbClr val="FFFFFF"/>
                </a:solidFill>
                <a:latin typeface="Meiryo UI"/>
                <a:ea typeface="Meiryo UI"/>
              </a:rPr>
              <a:t>【提案書】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68" name="テキスト ボックス 51"/>
          <p:cNvSpPr/>
          <p:nvPr/>
        </p:nvSpPr>
        <p:spPr>
          <a:xfrm>
            <a:off x="5932080" y="1422000"/>
            <a:ext cx="2916720" cy="1920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6800" rIns="0" bIns="45000" anchor="t">
            <a:spAutoFit/>
          </a:bodyPr>
          <a:lstStyle/>
          <a:p>
            <a:pPr algn="just">
              <a:lnSpc>
                <a:spcPts val="2401"/>
              </a:lnSpc>
            </a:pPr>
            <a:r>
              <a:rPr lang="ja-JP" sz="1600" b="0" strike="noStrike" spc="-1">
                <a:solidFill>
                  <a:srgbClr val="000000"/>
                </a:solidFill>
                <a:latin typeface="Meiryo UI"/>
                <a:ea typeface="Meiryo UI"/>
              </a:rPr>
              <a:t>濡らして絞ればヒンヤリと心地良い量感を与えてくれるマフラータオルは、夏場の屋外フェスから現場作業まで、幅広いシーンで利用可能です。</a:t>
            </a:r>
            <a:endParaRPr lang="en-US" sz="1600" b="0" strike="noStrike" spc="-1">
              <a:latin typeface="Arial"/>
            </a:endParaRPr>
          </a:p>
          <a:p>
            <a:pPr algn="just">
              <a:lnSpc>
                <a:spcPts val="2401"/>
              </a:lnSpc>
            </a:pPr>
            <a:r>
              <a:rPr lang="ja-JP" sz="1600" b="0" strike="noStrike" spc="-1">
                <a:solidFill>
                  <a:srgbClr val="000000"/>
                </a:solidFill>
                <a:latin typeface="Meiryo UI"/>
                <a:ea typeface="Meiryo UI"/>
              </a:rPr>
              <a:t>専用巾着付きで持ち歩くのにもとっても便利！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69" name="円/楕円 50"/>
          <p:cNvSpPr/>
          <p:nvPr/>
        </p:nvSpPr>
        <p:spPr>
          <a:xfrm>
            <a:off x="5035680" y="5344560"/>
            <a:ext cx="739080" cy="739080"/>
          </a:xfrm>
          <a:prstGeom prst="ellipse">
            <a:avLst/>
          </a:prstGeom>
          <a:solidFill>
            <a:schemeClr val="bg1"/>
          </a:solidFill>
          <a:ln w="19050">
            <a:solidFill>
              <a:srgbClr val="4472C4">
                <a:lumMod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0" name="テキスト ボックス 52"/>
          <p:cNvSpPr/>
          <p:nvPr/>
        </p:nvSpPr>
        <p:spPr>
          <a:xfrm>
            <a:off x="5035320" y="5569200"/>
            <a:ext cx="739080" cy="30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sz="1400" b="0" strike="noStrike" spc="-1">
                <a:solidFill>
                  <a:srgbClr val="203864"/>
                </a:solidFill>
                <a:latin typeface="Meiryo UI"/>
                <a:ea typeface="Meiryo UI"/>
              </a:rPr>
              <a:t>お見積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71" name="直線コネクタ 54"/>
          <p:cNvSpPr/>
          <p:nvPr/>
        </p:nvSpPr>
        <p:spPr>
          <a:xfrm>
            <a:off x="5879880" y="3785400"/>
            <a:ext cx="2969280" cy="360"/>
          </a:xfrm>
          <a:prstGeom prst="line">
            <a:avLst/>
          </a:prstGeom>
          <a:ln w="19050">
            <a:solidFill>
              <a:srgbClr val="E7E6E6">
                <a:lumMod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72" name="グループ化 57"/>
          <p:cNvGrpSpPr/>
          <p:nvPr/>
        </p:nvGrpSpPr>
        <p:grpSpPr>
          <a:xfrm>
            <a:off x="5042520" y="3830760"/>
            <a:ext cx="739080" cy="739080"/>
            <a:chOff x="5042520" y="3830760"/>
            <a:chExt cx="739080" cy="739080"/>
          </a:xfrm>
        </p:grpSpPr>
        <p:sp>
          <p:nvSpPr>
            <p:cNvPr id="73" name="円/楕円 58"/>
            <p:cNvSpPr/>
            <p:nvPr/>
          </p:nvSpPr>
          <p:spPr>
            <a:xfrm>
              <a:off x="5042520" y="3830760"/>
              <a:ext cx="739080" cy="7390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472C4">
                  <a:lumMod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4" name="テキスト ボックス 59"/>
            <p:cNvSpPr/>
            <p:nvPr/>
          </p:nvSpPr>
          <p:spPr>
            <a:xfrm>
              <a:off x="5135040" y="4065480"/>
              <a:ext cx="569520" cy="303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ja-JP" sz="1400" b="0" strike="noStrike" spc="-1">
                  <a:solidFill>
                    <a:srgbClr val="203864"/>
                  </a:solidFill>
                  <a:latin typeface="Meiryo UI"/>
                  <a:ea typeface="Meiryo UI"/>
                </a:rPr>
                <a:t>納期</a:t>
              </a:r>
              <a:endParaRPr lang="en-US" sz="1400" b="0" strike="noStrike" spc="-1">
                <a:latin typeface="Arial"/>
              </a:endParaRPr>
            </a:p>
          </p:txBody>
        </p:sp>
      </p:grpSp>
      <p:sp>
        <p:nvSpPr>
          <p:cNvPr id="75" name="直線コネクタ 60"/>
          <p:cNvSpPr/>
          <p:nvPr/>
        </p:nvSpPr>
        <p:spPr>
          <a:xfrm>
            <a:off x="5879880" y="4987080"/>
            <a:ext cx="2969280" cy="360"/>
          </a:xfrm>
          <a:prstGeom prst="line">
            <a:avLst/>
          </a:prstGeom>
          <a:ln w="19050">
            <a:solidFill>
              <a:srgbClr val="E7E6E6">
                <a:lumMod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6" name="テキスト ボックス 61"/>
          <p:cNvSpPr/>
          <p:nvPr/>
        </p:nvSpPr>
        <p:spPr>
          <a:xfrm>
            <a:off x="6071040" y="4206240"/>
            <a:ext cx="2777760" cy="37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6800" rIns="0" bIns="45000" anchor="t">
            <a:spAutoFit/>
          </a:bodyPr>
          <a:lstStyle/>
          <a:p>
            <a:pPr>
              <a:lnSpc>
                <a:spcPts val="2200"/>
              </a:lnSpc>
            </a:pPr>
            <a:r>
              <a:rPr lang="ja-JP" sz="1600" b="0" strike="noStrike" spc="-1">
                <a:solidFill>
                  <a:srgbClr val="AFABAB"/>
                </a:solidFill>
                <a:latin typeface="Meiryo UI"/>
                <a:ea typeface="Meiryo UI"/>
              </a:rPr>
              <a:t>納期スペース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77" name="テキスト ボックス 62"/>
          <p:cNvSpPr/>
          <p:nvPr/>
        </p:nvSpPr>
        <p:spPr>
          <a:xfrm>
            <a:off x="6071040" y="5565960"/>
            <a:ext cx="2777760" cy="37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6800" rIns="0" bIns="45000" anchor="t">
            <a:spAutoFit/>
          </a:bodyPr>
          <a:lstStyle/>
          <a:p>
            <a:pPr>
              <a:lnSpc>
                <a:spcPts val="2200"/>
              </a:lnSpc>
            </a:pPr>
            <a:r>
              <a:rPr lang="ja-JP" sz="1600" b="0" strike="noStrike" spc="-1">
                <a:solidFill>
                  <a:srgbClr val="AFABAB"/>
                </a:solidFill>
                <a:latin typeface="Meiryo UI"/>
                <a:ea typeface="Meiryo UI"/>
              </a:rPr>
              <a:t>お見積りスペース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78" name="テキスト ボックス 1"/>
          <p:cNvSpPr/>
          <p:nvPr/>
        </p:nvSpPr>
        <p:spPr>
          <a:xfrm>
            <a:off x="8007120" y="-14832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9" name="図 78"/>
          <p:cNvPicPr/>
          <p:nvPr/>
        </p:nvPicPr>
        <p:blipFill>
          <a:blip r:embed="rId5"/>
          <a:stretch/>
        </p:blipFill>
        <p:spPr>
          <a:xfrm>
            <a:off x="730080" y="1450080"/>
            <a:ext cx="3409920" cy="3409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110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Meiryo UI</vt:lpstr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>Microsoft Office User</dc:creator>
  <dc:description/>
  <cp:lastModifiedBy>株式会社KILAMEK 株式会社</cp:lastModifiedBy>
  <cp:revision>233</cp:revision>
  <cp:lastPrinted>2021-07-20T08:57:41Z</cp:lastPrinted>
  <dcterms:created xsi:type="dcterms:W3CDTF">2021-06-21T09:41:39Z</dcterms:created>
  <dcterms:modified xsi:type="dcterms:W3CDTF">2024-07-25T02:48:18Z</dcterms:modified>
  <dc:language>ja-JP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画面に合わせる (4:3)</vt:lpwstr>
  </property>
  <property fmtid="{D5CDD505-2E9C-101B-9397-08002B2CF9AE}" pid="4" name="Slides">
    <vt:i4>1</vt:i4>
  </property>
</Properties>
</file>