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クリックしてスライドを移動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D170F46B-16FD-4E3A-B959-ABEA42080E3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1DC74BB-E984-41E1-9002-C26F2D96C906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sz="6000" b="0" strike="noStrike" spc="-1">
                <a:solidFill>
                  <a:srgbClr val="000000"/>
                </a:solidFill>
                <a:latin typeface="Calibri Light"/>
              </a:rPr>
              <a:t>マスター タイトルの書式設定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D76E3DD-0955-4092-9AED-9D1421C4410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7/25/2024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7357163-8450-4F45-8FF3-4C2A46BD263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正方形/長方形 7"/>
          <p:cNvSpPr/>
          <p:nvPr/>
        </p:nvSpPr>
        <p:spPr>
          <a:xfrm>
            <a:off x="279360" y="1295280"/>
            <a:ext cx="4471200" cy="50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50402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正方形/長方形 8"/>
          <p:cNvSpPr/>
          <p:nvPr/>
        </p:nvSpPr>
        <p:spPr>
          <a:xfrm>
            <a:off x="281520" y="484920"/>
            <a:ext cx="8582760" cy="60300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800" b="0" strike="noStrike" spc="-1">
                <a:solidFill>
                  <a:srgbClr val="000000"/>
                </a:solidFill>
                <a:latin typeface="Calibri"/>
              </a:rPr>
              <a:t>クリックしてアウトラインのテキストを編集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2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3</a:t>
            </a:r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4</a:t>
            </a:r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5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6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7</a:t>
            </a: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レベル目のアウトライン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800" cy="795240"/>
          </a:xfrm>
          <a:prstGeom prst="rect">
            <a:avLst/>
          </a:prstGeom>
          <a:ln w="0">
            <a:noFill/>
          </a:ln>
        </p:spPr>
      </p:pic>
      <p:pic>
        <p:nvPicPr>
          <p:cNvPr id="50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800" cy="815760"/>
          </a:xfrm>
          <a:prstGeom prst="rect">
            <a:avLst/>
          </a:prstGeom>
          <a:ln w="0">
            <a:noFill/>
          </a:ln>
        </p:spPr>
      </p:pic>
      <p:sp>
        <p:nvSpPr>
          <p:cNvPr id="51" name="テキスト ボックス 2"/>
          <p:cNvSpPr/>
          <p:nvPr/>
        </p:nvSpPr>
        <p:spPr>
          <a:xfrm>
            <a:off x="1098720" y="596520"/>
            <a:ext cx="77500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木目調サーモステンレスボトル </a:t>
            </a:r>
            <a:r>
              <a:rPr lang="en-US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450ml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2" name="テキスト ボックス 53"/>
          <p:cNvSpPr/>
          <p:nvPr/>
        </p:nvSpPr>
        <p:spPr>
          <a:xfrm>
            <a:off x="486000" y="5252040"/>
            <a:ext cx="4140720" cy="105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 ステンレス(18-8)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PP 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他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9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Φ65×217mm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容　 量：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450ml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付属品：取説付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(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紙箱面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)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考：食品衛生検査済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　　　　　　シルバー、ブラック、ホワイト</a:t>
            </a:r>
            <a:endParaRPr lang="en-US" sz="900" b="0" strike="noStrike" spc="-1">
              <a:latin typeface="Arial"/>
            </a:endParaRPr>
          </a:p>
          <a:p>
            <a:endParaRPr lang="en-US" sz="900" b="0" strike="noStrike" spc="-1">
              <a:latin typeface="Arial"/>
            </a:endParaRPr>
          </a:p>
        </p:txBody>
      </p:sp>
      <p:sp>
        <p:nvSpPr>
          <p:cNvPr id="53" name="テキスト ボックス 3"/>
          <p:cNvSpPr/>
          <p:nvPr/>
        </p:nvSpPr>
        <p:spPr>
          <a:xfrm>
            <a:off x="8151480" y="4033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テキスト ボックス 6"/>
          <p:cNvSpPr/>
          <p:nvPr/>
        </p:nvSpPr>
        <p:spPr>
          <a:xfrm>
            <a:off x="9838800" y="39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円/楕円 8"/>
          <p:cNvSpPr/>
          <p:nvPr/>
        </p:nvSpPr>
        <p:spPr>
          <a:xfrm>
            <a:off x="5035680" y="126864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テキスト ボックス 42"/>
          <p:cNvSpPr/>
          <p:nvPr/>
        </p:nvSpPr>
        <p:spPr>
          <a:xfrm>
            <a:off x="5035320" y="1496160"/>
            <a:ext cx="73908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7" name="テキスト ボックス 5"/>
          <p:cNvSpPr/>
          <p:nvPr/>
        </p:nvSpPr>
        <p:spPr>
          <a:xfrm>
            <a:off x="9541080" y="34660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13"/>
          <p:cNvSpPr/>
          <p:nvPr/>
        </p:nvSpPr>
        <p:spPr>
          <a:xfrm>
            <a:off x="10086840" y="247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14"/>
          <p:cNvSpPr/>
          <p:nvPr/>
        </p:nvSpPr>
        <p:spPr>
          <a:xfrm>
            <a:off x="-674640" y="10418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28"/>
          <p:cNvSpPr/>
          <p:nvPr/>
        </p:nvSpPr>
        <p:spPr>
          <a:xfrm>
            <a:off x="6222960" y="34416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テキスト ボックス 29"/>
          <p:cNvSpPr/>
          <p:nvPr/>
        </p:nvSpPr>
        <p:spPr>
          <a:xfrm>
            <a:off x="5950080" y="34164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テキスト ボックス 9"/>
          <p:cNvSpPr/>
          <p:nvPr/>
        </p:nvSpPr>
        <p:spPr>
          <a:xfrm>
            <a:off x="9524880" y="3157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テキスト ボックス 16"/>
          <p:cNvSpPr/>
          <p:nvPr/>
        </p:nvSpPr>
        <p:spPr>
          <a:xfrm>
            <a:off x="8390520" y="73321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テキスト ボックス 17"/>
          <p:cNvSpPr/>
          <p:nvPr/>
        </p:nvSpPr>
        <p:spPr>
          <a:xfrm>
            <a:off x="8017920" y="-7365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 w="9525">
            <a:solidFill>
              <a:srgbClr val="E7E6E6">
                <a:lumMod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テキスト ボックス 47"/>
          <p:cNvSpPr/>
          <p:nvPr/>
        </p:nvSpPr>
        <p:spPr>
          <a:xfrm>
            <a:off x="486000" y="5029920"/>
            <a:ext cx="44712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7" name="テキスト ボックス 48"/>
          <p:cNvSpPr/>
          <p:nvPr/>
        </p:nvSpPr>
        <p:spPr>
          <a:xfrm>
            <a:off x="296280" y="658440"/>
            <a:ext cx="8553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8" name="テキスト ボックス 51"/>
          <p:cNvSpPr/>
          <p:nvPr/>
        </p:nvSpPr>
        <p:spPr>
          <a:xfrm>
            <a:off x="5932080" y="1422000"/>
            <a:ext cx="2916720" cy="192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木目調のフタデザインがとってもお洒落な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450ml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タイプのボトルです。カラーバリエーションは全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3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種類でオリジナル名入れも可能。真空に重構造で保温保冷力も抜群ですのでおすすめです！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9" name="円/楕円 50"/>
          <p:cNvSpPr/>
          <p:nvPr/>
        </p:nvSpPr>
        <p:spPr>
          <a:xfrm>
            <a:off x="5035680" y="534456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テキスト ボックス 52"/>
          <p:cNvSpPr/>
          <p:nvPr/>
        </p:nvSpPr>
        <p:spPr>
          <a:xfrm>
            <a:off x="5035320" y="5569200"/>
            <a:ext cx="7390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1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2" name="グループ化 57"/>
          <p:cNvGrpSpPr/>
          <p:nvPr/>
        </p:nvGrpSpPr>
        <p:grpSpPr>
          <a:xfrm>
            <a:off x="5042520" y="3830760"/>
            <a:ext cx="739080" cy="739080"/>
            <a:chOff x="5042520" y="3830760"/>
            <a:chExt cx="739080" cy="739080"/>
          </a:xfrm>
        </p:grpSpPr>
        <p:sp>
          <p:nvSpPr>
            <p:cNvPr id="73" name="円/楕円 58"/>
            <p:cNvSpPr/>
            <p:nvPr/>
          </p:nvSpPr>
          <p:spPr>
            <a:xfrm>
              <a:off x="5042520" y="3830760"/>
              <a:ext cx="739080" cy="73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472C4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テキスト ボックス 59"/>
            <p:cNvSpPr/>
            <p:nvPr/>
          </p:nvSpPr>
          <p:spPr>
            <a:xfrm>
              <a:off x="5135040" y="4065480"/>
              <a:ext cx="56952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5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テキスト ボックス 61"/>
          <p:cNvSpPr/>
          <p:nvPr/>
        </p:nvSpPr>
        <p:spPr>
          <a:xfrm>
            <a:off x="6071040" y="420624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7" name="テキスト ボックス 62"/>
          <p:cNvSpPr/>
          <p:nvPr/>
        </p:nvSpPr>
        <p:spPr>
          <a:xfrm>
            <a:off x="6071040" y="556596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8" name="テキスト ボックス 1"/>
          <p:cNvSpPr/>
          <p:nvPr/>
        </p:nvSpPr>
        <p:spPr>
          <a:xfrm>
            <a:off x="8007120" y="-148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図 78"/>
          <p:cNvPicPr/>
          <p:nvPr/>
        </p:nvPicPr>
        <p:blipFill>
          <a:blip r:embed="rId5"/>
          <a:stretch/>
        </p:blipFill>
        <p:spPr>
          <a:xfrm>
            <a:off x="720000" y="1440000"/>
            <a:ext cx="3502080" cy="350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2024-07-25T02:48:18Z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