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クリックしてスライドを移動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45925FFC-DD15-459E-8490-56624455440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C2D902A-B221-4CF6-ABD6-72A7261B3532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sz="6000" b="0" strike="noStrike" spc="-1">
                <a:solidFill>
                  <a:srgbClr val="000000"/>
                </a:solidFill>
                <a:latin typeface="Calibri Light"/>
              </a:rPr>
              <a:t>マスター タイトルの書式設定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B1B1207-83A9-4102-B195-216725496EA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A390B5-13E3-48F5-B269-418D5351A3A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正方形/長方形 7"/>
          <p:cNvSpPr/>
          <p:nvPr/>
        </p:nvSpPr>
        <p:spPr>
          <a:xfrm>
            <a:off x="279360" y="1295280"/>
            <a:ext cx="4471200" cy="50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50402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760" cy="60300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latin typeface="Calibri"/>
              </a:rPr>
              <a:t>クリックしてアウトラインのテキストを編集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3</a:t>
            </a:r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4</a:t>
            </a:r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5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6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7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800" cy="795240"/>
          </a:xfrm>
          <a:prstGeom prst="rect">
            <a:avLst/>
          </a:prstGeom>
          <a:ln w="0">
            <a:noFill/>
          </a:ln>
        </p:spPr>
      </p:pic>
      <p:pic>
        <p:nvPicPr>
          <p:cNvPr id="50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800" cy="815760"/>
          </a:xfrm>
          <a:prstGeom prst="rect">
            <a:avLst/>
          </a:prstGeom>
          <a:ln w="0">
            <a:noFill/>
          </a:ln>
        </p:spPr>
      </p:pic>
      <p:sp>
        <p:nvSpPr>
          <p:cNvPr id="51" name="テキスト ボックス 2"/>
          <p:cNvSpPr/>
          <p:nvPr/>
        </p:nvSpPr>
        <p:spPr>
          <a:xfrm>
            <a:off x="1098720" y="596520"/>
            <a:ext cx="7750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自動開閉折リタタミ傘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2" name="テキスト ボックス 53"/>
          <p:cNvSpPr/>
          <p:nvPr/>
        </p:nvSpPr>
        <p:spPr>
          <a:xfrm>
            <a:off x="486000" y="5252040"/>
            <a:ext cx="414072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材：ポンジ(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ポリエステル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､スチール､グラスファイバー他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9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：親骨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550mm 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折りたたみ時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280mm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（包装形態：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OPP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袋） 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付属品：取説付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考：ネイビー、ブラック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3" name="テキスト ボックス 3"/>
          <p:cNvSpPr/>
          <p:nvPr/>
        </p:nvSpPr>
        <p:spPr>
          <a:xfrm>
            <a:off x="8151480" y="4033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テキスト ボックス 6"/>
          <p:cNvSpPr/>
          <p:nvPr/>
        </p:nvSpPr>
        <p:spPr>
          <a:xfrm>
            <a:off x="9838800" y="39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円/楕円 8"/>
          <p:cNvSpPr/>
          <p:nvPr/>
        </p:nvSpPr>
        <p:spPr>
          <a:xfrm>
            <a:off x="5035680" y="126864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テキスト ボックス 42"/>
          <p:cNvSpPr/>
          <p:nvPr/>
        </p:nvSpPr>
        <p:spPr>
          <a:xfrm>
            <a:off x="5035320" y="1496160"/>
            <a:ext cx="73908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7" name="テキスト ボックス 5"/>
          <p:cNvSpPr/>
          <p:nvPr/>
        </p:nvSpPr>
        <p:spPr>
          <a:xfrm>
            <a:off x="9541080" y="34660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13"/>
          <p:cNvSpPr/>
          <p:nvPr/>
        </p:nvSpPr>
        <p:spPr>
          <a:xfrm>
            <a:off x="10086840" y="247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14"/>
          <p:cNvSpPr/>
          <p:nvPr/>
        </p:nvSpPr>
        <p:spPr>
          <a:xfrm>
            <a:off x="-674640" y="10418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28"/>
          <p:cNvSpPr/>
          <p:nvPr/>
        </p:nvSpPr>
        <p:spPr>
          <a:xfrm>
            <a:off x="6222960" y="34416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29"/>
          <p:cNvSpPr/>
          <p:nvPr/>
        </p:nvSpPr>
        <p:spPr>
          <a:xfrm>
            <a:off x="5950080" y="34164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テキスト ボックス 9"/>
          <p:cNvSpPr/>
          <p:nvPr/>
        </p:nvSpPr>
        <p:spPr>
          <a:xfrm>
            <a:off x="9524880" y="3157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テキスト ボックス 16"/>
          <p:cNvSpPr/>
          <p:nvPr/>
        </p:nvSpPr>
        <p:spPr>
          <a:xfrm>
            <a:off x="8390520" y="73321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テキスト ボックス 17"/>
          <p:cNvSpPr/>
          <p:nvPr/>
        </p:nvSpPr>
        <p:spPr>
          <a:xfrm>
            <a:off x="8017920" y="-7365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 w="9525">
            <a:solidFill>
              <a:srgbClr val="E7E6E6">
                <a:lumMod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テキスト ボックス 47"/>
          <p:cNvSpPr/>
          <p:nvPr/>
        </p:nvSpPr>
        <p:spPr>
          <a:xfrm>
            <a:off x="486000" y="5029920"/>
            <a:ext cx="44712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7" name="テキスト ボックス 48"/>
          <p:cNvSpPr/>
          <p:nvPr/>
        </p:nvSpPr>
        <p:spPr>
          <a:xfrm>
            <a:off x="296280" y="658440"/>
            <a:ext cx="8553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8" name="テキスト ボックス 51"/>
          <p:cNvSpPr/>
          <p:nvPr/>
        </p:nvSpPr>
        <p:spPr>
          <a:xfrm>
            <a:off x="5932080" y="1422000"/>
            <a:ext cx="2916720" cy="19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ボタンのワンタッチで開閉が可能なため、片手がふさがっている時などはとっても便利な折りたたみ傘です。外回りが多いビジネスマンにも、買い物時の主婦の方にも喜ばれるアイテムです。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9" name="円/楕円 50"/>
          <p:cNvSpPr/>
          <p:nvPr/>
        </p:nvSpPr>
        <p:spPr>
          <a:xfrm>
            <a:off x="5035680" y="534456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テキスト ボックス 52"/>
          <p:cNvSpPr/>
          <p:nvPr/>
        </p:nvSpPr>
        <p:spPr>
          <a:xfrm>
            <a:off x="5035320" y="5569200"/>
            <a:ext cx="7390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1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2" name="グループ化 57"/>
          <p:cNvGrpSpPr/>
          <p:nvPr/>
        </p:nvGrpSpPr>
        <p:grpSpPr>
          <a:xfrm>
            <a:off x="5042520" y="3830760"/>
            <a:ext cx="739080" cy="739080"/>
            <a:chOff x="5042520" y="3830760"/>
            <a:chExt cx="739080" cy="739080"/>
          </a:xfrm>
        </p:grpSpPr>
        <p:sp>
          <p:nvSpPr>
            <p:cNvPr id="73" name="円/楕円 58"/>
            <p:cNvSpPr/>
            <p:nvPr/>
          </p:nvSpPr>
          <p:spPr>
            <a:xfrm>
              <a:off x="5042520" y="3830760"/>
              <a:ext cx="739080" cy="73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472C4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テキスト ボックス 59"/>
            <p:cNvSpPr/>
            <p:nvPr/>
          </p:nvSpPr>
          <p:spPr>
            <a:xfrm>
              <a:off x="5135040" y="4065480"/>
              <a:ext cx="56952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5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テキスト ボックス 61"/>
          <p:cNvSpPr/>
          <p:nvPr/>
        </p:nvSpPr>
        <p:spPr>
          <a:xfrm>
            <a:off x="6071040" y="420624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7" name="テキスト ボックス 62"/>
          <p:cNvSpPr/>
          <p:nvPr/>
        </p:nvSpPr>
        <p:spPr>
          <a:xfrm>
            <a:off x="6071040" y="556596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8" name="テキスト ボックス 1"/>
          <p:cNvSpPr/>
          <p:nvPr/>
        </p:nvSpPr>
        <p:spPr>
          <a:xfrm>
            <a:off x="8007120" y="-148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図 78"/>
          <p:cNvPicPr/>
          <p:nvPr/>
        </p:nvPicPr>
        <p:blipFill>
          <a:blip r:embed="rId5"/>
          <a:stretch/>
        </p:blipFill>
        <p:spPr>
          <a:xfrm>
            <a:off x="780840" y="1500840"/>
            <a:ext cx="3359160" cy="335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98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2024-07-25T02:48:19Z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