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スチール 他</a:t>
            </a:r>
          </a:p>
          <a:p>
            <a:r>
              <a:rPr lang="ja-JP" altLang="en-US" sz="1000" dirty="0">
                <a:latin typeface="Meiryo UI" panose="020B0604030504040204" pitchFamily="34" charset="-128"/>
                <a:ea typeface="Meiryo UI" panose="020B0604030504040204" pitchFamily="34" charset="-128"/>
              </a:rPr>
              <a:t>サイズ：親骨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530mm､</a:t>
            </a:r>
            <a:r>
              <a:rPr lang="ja-JP" altLang="en-US" sz="1000" dirty="0">
                <a:latin typeface="Meiryo UI" panose="020B0604030504040204" pitchFamily="34" charset="-128"/>
                <a:ea typeface="Meiryo UI" panose="020B0604030504040204" pitchFamily="34" charset="-128"/>
              </a:rPr>
              <a:t>折りたたみ時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240mm</a:t>
            </a:r>
          </a:p>
          <a:p>
            <a:r>
              <a:rPr lang="ja-JP" altLang="en-US" sz="1000" dirty="0">
                <a:latin typeface="Meiryo UI" panose="020B0604030504040204" pitchFamily="34" charset="-128"/>
                <a:ea typeface="Meiryo UI" panose="020B0604030504040204" pitchFamily="34" charset="-128"/>
              </a:rPr>
              <a:t>付属品：取説付</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ネイルガード付</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OPP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持ち歩くのには最適なサイズながら親骨八本のしっかりとした構造がポイントのベーシックな折りたたみ傘です。</a:t>
            </a:r>
            <a:r>
              <a:rPr lang="en-US" altLang="ja-JP" sz="1600" dirty="0"/>
              <a:t>3</a:t>
            </a:r>
            <a:r>
              <a:rPr lang="ja-JP" altLang="en-US" sz="1600" dirty="0"/>
              <a:t>色のカラー展開から自由に選べ、専用の収納袋にはオリジナル名入れも可能です。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2F71CE30-7F32-69F4-F136-12E7B0950DF8}"/>
              </a:ext>
            </a:extLst>
          </p:cNvPr>
          <p:cNvPicPr>
            <a:picLocks noChangeAspect="1"/>
          </p:cNvPicPr>
          <p:nvPr/>
        </p:nvPicPr>
        <p:blipFill>
          <a:blip r:embed="rId5"/>
          <a:stretch>
            <a:fillRect/>
          </a:stretch>
        </p:blipFill>
        <p:spPr>
          <a:xfrm>
            <a:off x="679970" y="1350356"/>
            <a:ext cx="3679400" cy="36794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89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2024-07-25T02:48:19Z</dcterms:modified>
</cp:coreProperties>
</file>