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クリックしてスライドを移動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3A813C4C-26D1-4CF9-A2AC-49D39F74F2C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03FFC10-3B31-499B-A111-44E7716C325D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sz="6000" b="0" strike="noStrike" spc="-1">
                <a:solidFill>
                  <a:srgbClr val="000000"/>
                </a:solidFill>
                <a:latin typeface="Calibri Light"/>
              </a:rPr>
              <a:t>マスター タイトルの書式設定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186AE97-D38F-4F61-A76F-4FAF5D472D6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78C4182-4A09-4F78-BDEB-1D242B102E0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正方形/長方形 7"/>
          <p:cNvSpPr/>
          <p:nvPr/>
        </p:nvSpPr>
        <p:spPr>
          <a:xfrm>
            <a:off x="279360" y="1295280"/>
            <a:ext cx="4471200" cy="50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50402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760" cy="60300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800" cy="795240"/>
          </a:xfrm>
          <a:prstGeom prst="rect">
            <a:avLst/>
          </a:prstGeom>
          <a:ln w="0">
            <a:noFill/>
          </a:ln>
        </p:spPr>
      </p:pic>
      <p:pic>
        <p:nvPicPr>
          <p:cNvPr id="49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800" cy="815760"/>
          </a:xfrm>
          <a:prstGeom prst="rect">
            <a:avLst/>
          </a:prstGeom>
          <a:ln w="0">
            <a:noFill/>
          </a:ln>
        </p:spPr>
      </p:pic>
      <p:sp>
        <p:nvSpPr>
          <p:cNvPr id="50" name="テキスト ボックス 2"/>
          <p:cNvSpPr/>
          <p:nvPr/>
        </p:nvSpPr>
        <p:spPr>
          <a:xfrm>
            <a:off x="1098720" y="596520"/>
            <a:ext cx="7750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ボトルケース</a:t>
            </a: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UV</a:t>
            </a: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折リタタミ傘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1" name="テキスト ボックス 53"/>
          <p:cNvSpPr/>
          <p:nvPr/>
        </p:nvSpPr>
        <p:spPr>
          <a:xfrm>
            <a:off x="486000" y="5252040"/>
            <a:ext cx="4140720" cy="77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材：ケース/ABS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､本体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ポンジ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ポリエステル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､スチール 他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9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：ケース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/φ54×248mm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､親骨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500mm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､折りたたみ時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/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237mm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　　　　　（包装形態：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OPP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袋､紙箱） 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付属品：取説付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紙箱面､タグ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､ネイルガード付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考：ブラック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×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ブラック、ホワイト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×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ネイビー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2" name="テキスト ボックス 3"/>
          <p:cNvSpPr/>
          <p:nvPr/>
        </p:nvSpPr>
        <p:spPr>
          <a:xfrm>
            <a:off x="8151480" y="4033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テキスト ボックス 6"/>
          <p:cNvSpPr/>
          <p:nvPr/>
        </p:nvSpPr>
        <p:spPr>
          <a:xfrm>
            <a:off x="9838800" y="39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円/楕円 8"/>
          <p:cNvSpPr/>
          <p:nvPr/>
        </p:nvSpPr>
        <p:spPr>
          <a:xfrm>
            <a:off x="5035680" y="126864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テキスト ボックス 42"/>
          <p:cNvSpPr/>
          <p:nvPr/>
        </p:nvSpPr>
        <p:spPr>
          <a:xfrm>
            <a:off x="5035320" y="1496160"/>
            <a:ext cx="73908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6" name="テキスト ボックス 5"/>
          <p:cNvSpPr/>
          <p:nvPr/>
        </p:nvSpPr>
        <p:spPr>
          <a:xfrm>
            <a:off x="9541080" y="34660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テキスト ボックス 13"/>
          <p:cNvSpPr/>
          <p:nvPr/>
        </p:nvSpPr>
        <p:spPr>
          <a:xfrm>
            <a:off x="10086840" y="247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14"/>
          <p:cNvSpPr/>
          <p:nvPr/>
        </p:nvSpPr>
        <p:spPr>
          <a:xfrm>
            <a:off x="-674640" y="10418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28"/>
          <p:cNvSpPr/>
          <p:nvPr/>
        </p:nvSpPr>
        <p:spPr>
          <a:xfrm>
            <a:off x="6222960" y="34416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29"/>
          <p:cNvSpPr/>
          <p:nvPr/>
        </p:nvSpPr>
        <p:spPr>
          <a:xfrm>
            <a:off x="5950080" y="34164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9"/>
          <p:cNvSpPr/>
          <p:nvPr/>
        </p:nvSpPr>
        <p:spPr>
          <a:xfrm>
            <a:off x="9524880" y="3157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テキスト ボックス 16"/>
          <p:cNvSpPr/>
          <p:nvPr/>
        </p:nvSpPr>
        <p:spPr>
          <a:xfrm>
            <a:off x="8390520" y="73321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テキスト ボックス 17"/>
          <p:cNvSpPr/>
          <p:nvPr/>
        </p:nvSpPr>
        <p:spPr>
          <a:xfrm>
            <a:off x="8017920" y="-7365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 w="9525">
            <a:solidFill>
              <a:srgbClr val="E7E6E6">
                <a:lumMod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テキスト ボックス 47"/>
          <p:cNvSpPr/>
          <p:nvPr/>
        </p:nvSpPr>
        <p:spPr>
          <a:xfrm>
            <a:off x="486000" y="5029920"/>
            <a:ext cx="44712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6" name="テキスト ボックス 48"/>
          <p:cNvSpPr/>
          <p:nvPr/>
        </p:nvSpPr>
        <p:spPr>
          <a:xfrm>
            <a:off x="296280" y="658440"/>
            <a:ext cx="8553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7" name="テキスト ボックス 51"/>
          <p:cNvSpPr/>
          <p:nvPr/>
        </p:nvSpPr>
        <p:spPr>
          <a:xfrm>
            <a:off x="5932080" y="1422000"/>
            <a:ext cx="2916720" cy="161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フルカラーのオリジナルデザインが名入れできる専用のボトルケース付き折りたたみ傘です。雨に濡れてもボトルに入れることで、安心してバッグに収納して持ち歩ける便利なアイテムです。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8" name="円/楕円 50"/>
          <p:cNvSpPr/>
          <p:nvPr/>
        </p:nvSpPr>
        <p:spPr>
          <a:xfrm>
            <a:off x="5035680" y="534456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テキスト ボックス 52"/>
          <p:cNvSpPr/>
          <p:nvPr/>
        </p:nvSpPr>
        <p:spPr>
          <a:xfrm>
            <a:off x="5035320" y="5569200"/>
            <a:ext cx="7390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0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1" name="グループ化 57"/>
          <p:cNvGrpSpPr/>
          <p:nvPr/>
        </p:nvGrpSpPr>
        <p:grpSpPr>
          <a:xfrm>
            <a:off x="5042520" y="3830760"/>
            <a:ext cx="739080" cy="739080"/>
            <a:chOff x="5042520" y="3830760"/>
            <a:chExt cx="739080" cy="739080"/>
          </a:xfrm>
        </p:grpSpPr>
        <p:sp>
          <p:nvSpPr>
            <p:cNvPr id="72" name="円/楕円 58"/>
            <p:cNvSpPr/>
            <p:nvPr/>
          </p:nvSpPr>
          <p:spPr>
            <a:xfrm>
              <a:off x="5042520" y="3830760"/>
              <a:ext cx="739080" cy="73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472C4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テキスト ボックス 59"/>
            <p:cNvSpPr/>
            <p:nvPr/>
          </p:nvSpPr>
          <p:spPr>
            <a:xfrm>
              <a:off x="5135040" y="4065480"/>
              <a:ext cx="56952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4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テキスト ボックス 61"/>
          <p:cNvSpPr/>
          <p:nvPr/>
        </p:nvSpPr>
        <p:spPr>
          <a:xfrm>
            <a:off x="6071040" y="420624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6" name="テキスト ボックス 62"/>
          <p:cNvSpPr/>
          <p:nvPr/>
        </p:nvSpPr>
        <p:spPr>
          <a:xfrm>
            <a:off x="6071040" y="556596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7" name="テキスト ボックス 1"/>
          <p:cNvSpPr/>
          <p:nvPr/>
        </p:nvSpPr>
        <p:spPr>
          <a:xfrm>
            <a:off x="8007120" y="-148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図 77"/>
          <p:cNvPicPr/>
          <p:nvPr/>
        </p:nvPicPr>
        <p:blipFill>
          <a:blip r:embed="rId5"/>
          <a:stretch/>
        </p:blipFill>
        <p:spPr>
          <a:xfrm>
            <a:off x="817920" y="1537920"/>
            <a:ext cx="3322080" cy="332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114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2024-07-25T02:48:20Z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