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クリアタンクボトル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AS､PP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φ67×137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大きめのカットフルーツなども入れやすい寸胴タイプの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クリアボトルです。カラーバリエーションも全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色と豊富ですので、名入れするオリジナルデザイン等に合わせてお選びください。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F5F540C-D2BB-3EE9-DB30-0727E6B0F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21" y="1386944"/>
            <a:ext cx="3665838" cy="36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88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2024-09-11T07:18:51Z</dcterms:modified>
</cp:coreProperties>
</file>