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264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ハンガーグリップ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UV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折リタタミ傘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材：ポンジ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ポリエステル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スチール 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：親骨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530mm､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折りたたみ時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270mm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（包装形態：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ネイルガード付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考：ネイビー・ブラック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6" y="1422052"/>
            <a:ext cx="2829284" cy="221163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持ち手部分をくるっと回すとハンガーフックとなり、テーブルの端などに引っ掛けられるアイデア折りたたみ傘です。オリジナル名入れは専用の収納袋に可能ですので、販促用等にもおすすめ。</a:t>
            </a:r>
          </a:p>
          <a:p>
            <a:pPr algn="just">
              <a:lnSpc>
                <a:spcPts val="2400"/>
              </a:lnSpc>
            </a:pPr>
            <a:endParaRPr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C007B8CA-1F60-B541-A272-E8F2FD6056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434" y="1541678"/>
            <a:ext cx="3922517" cy="348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</TotalTime>
  <Words>95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242</cp:revision>
  <cp:lastPrinted>2021-07-20T08:57:41Z</cp:lastPrinted>
  <dcterms:created xsi:type="dcterms:W3CDTF">2021-06-21T09:41:39Z</dcterms:created>
  <dcterms:modified xsi:type="dcterms:W3CDTF">2024-07-25T02:48:22Z</dcterms:modified>
</cp:coreProperties>
</file>