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バンブータンブラー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280ml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材：バンブーファイバー、コーンパウダー、メラミン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φ78×94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能：本体耐熱温度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90℃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考：レッド・ブラック・カーキ・ホワイト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軽くて割れにくいバンブー素材を使ったシンプルな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280ml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タンブラーです。マットな質感はどんな名入れデザインとも相性が良いため、様々なイベントやキャンペーンの販促用におすすめです！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E1AB08D-2128-2D47-B54D-2EE49FA31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03" y="1674176"/>
            <a:ext cx="3919219" cy="311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95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2024-07-25T02:48:23Z</dcterms:modified>
</cp:coreProperties>
</file>