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430ml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材：バンブーファイバー、コーンパウダー、メラミン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φ89×129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90℃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考：レッド・ブラック・カーキ・ホワイト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軽くて割れにくいバンブー素材を使ったシンプルな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430ml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タンブラーです。マットな質感はどんな名入れデザインとも相性が良いため、様々なイベントやキャンペーンの販促用におすすめです！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912747A-33A5-4946-8516-3D7995363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89" y="1591894"/>
            <a:ext cx="3988920" cy="33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95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2024-07-25T02:48:23Z</dcterms:modified>
</cp:coreProperties>
</file>