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φ72×99</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φ82</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310ml</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a:t>
            </a:r>
            <a:r>
              <a:rPr lang="ja-JP" altLang="en-US" sz="900" dirty="0">
                <a:latin typeface="Meiryo UI" panose="020B0604030504040204" pitchFamily="34" charset="-128"/>
                <a:ea typeface="Meiryo UI" panose="020B0604030504040204" pitchFamily="34" charset="-128"/>
              </a:rPr>
              <a:t>・ブラック・グレー・カーキ</a:t>
            </a:r>
            <a:r>
              <a:rPr lang="ja-JP" altLang="en-US" sz="900">
                <a:latin typeface="Meiryo UI" panose="020B0604030504040204" pitchFamily="34" charset="-128"/>
                <a:ea typeface="Meiryo UI" panose="020B0604030504040204" pitchFamily="34" charset="-128"/>
              </a:rPr>
              <a:t>・ホワイト・ベージュ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あえてざらっとした手触りの塗装を表面に施したステンレス素材と、アルミ缶がすっぽり収まるサイズ感が特徴のタンブラー。カラー展開は全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A242C3D-35E0-8FA2-7074-F163A6076B98}"/>
              </a:ext>
            </a:extLst>
          </p:cNvPr>
          <p:cNvPicPr>
            <a:picLocks noChangeAspect="1"/>
          </p:cNvPicPr>
          <p:nvPr/>
        </p:nvPicPr>
        <p:blipFill>
          <a:blip r:embed="rId5"/>
          <a:stretch>
            <a:fillRect/>
          </a:stretch>
        </p:blipFill>
        <p:spPr>
          <a:xfrm>
            <a:off x="734096" y="1327881"/>
            <a:ext cx="3646837" cy="364683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2024-09-12T07:06:52Z</dcterms:modified>
</cp:coreProperties>
</file>