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04" y="3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DBD5B620-EF6F-3F4E-A894-730D52101F94}"/>
              </a:ext>
            </a:extLst>
          </p:cNvPr>
          <p:cNvPicPr>
            <a:picLocks noChangeAspect="1"/>
          </p:cNvPicPr>
          <p:nvPr/>
        </p:nvPicPr>
        <p:blipFill>
          <a:blip r:embed="rId3"/>
          <a:stretch>
            <a:fillRect/>
          </a:stretch>
        </p:blipFill>
        <p:spPr>
          <a:xfrm>
            <a:off x="689396" y="1365416"/>
            <a:ext cx="3771252" cy="3763769"/>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ZaLatto</a:t>
            </a:r>
            <a:r>
              <a:rPr lang="ja-JP" altLang="en-US" sz="2000">
                <a:solidFill>
                  <a:schemeClr val="bg1"/>
                </a:solidFill>
                <a:latin typeface="Meiryo UI" panose="020B0604030504040204" pitchFamily="34" charset="-128"/>
                <a:ea typeface="Meiryo UI" panose="020B0604030504040204" pitchFamily="34" charset="-128"/>
              </a:rPr>
              <a:t>サーモストレートタンブラー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φ75×170</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350ml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考：レッド・ネイビー・ブラック・グレー・カーキ・ホワイト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あえてざらっとした手触りの塗装を表面に施したステンレス素材が特徴のお洒落なストレートタンブラー。カラーバリエーションは全</a:t>
            </a:r>
            <a:r>
              <a:rPr lang="en-US" altLang="ja-JP" sz="1600" dirty="0">
                <a:latin typeface="Meiryo UI" panose="020B0604030504040204" pitchFamily="34" charset="-128"/>
                <a:ea typeface="Meiryo UI" panose="020B0604030504040204" pitchFamily="34" charset="-128"/>
              </a:rPr>
              <a:t>6</a:t>
            </a:r>
            <a:r>
              <a:rPr lang="ja-JP" altLang="en-US" sz="1600">
                <a:latin typeface="Meiryo UI" panose="020B0604030504040204" pitchFamily="34" charset="-128"/>
                <a:ea typeface="Meiryo UI" panose="020B0604030504040204" pitchFamily="34" charset="-128"/>
              </a:rPr>
              <a:t>色と豊富ですのでオリジナル名入れに合わせてお選びください。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520</TotalTime>
  <Words>90</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2024-07-25T02:48:23Z</dcterms:modified>
</cp:coreProperties>
</file>