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90" d="100"/>
          <a:sy n="190" d="100"/>
        </p:scale>
        <p:origin x="36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サーモハンドルスタイルボトル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φ76×169</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あえてざらっとした手触りの塗装を表面に施したステンレス素材とハンドルが特徴の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ボトルです。カラーバリエーションは全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A63F4E-C9C0-CA43-88C0-24F51C1BC410}"/>
              </a:ext>
            </a:extLst>
          </p:cNvPr>
          <p:cNvPicPr>
            <a:picLocks noChangeAspect="1"/>
          </p:cNvPicPr>
          <p:nvPr/>
        </p:nvPicPr>
        <p:blipFill>
          <a:blip r:embed="rId5"/>
          <a:stretch>
            <a:fillRect/>
          </a:stretch>
        </p:blipFill>
        <p:spPr>
          <a:xfrm>
            <a:off x="866213" y="1463059"/>
            <a:ext cx="3351126" cy="36209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93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2024-07-25T02:48:24Z</dcterms:modified>
</cp:coreProperties>
</file>