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7" d="100"/>
          <a:sy n="87" d="100"/>
        </p:scale>
        <p:origin x="432" y="-6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ZaLatto</a:t>
            </a:r>
            <a:r>
              <a:rPr lang="ja-JP" altLang="en-US" sz="2000">
                <a:solidFill>
                  <a:schemeClr val="bg1"/>
                </a:solidFill>
                <a:latin typeface="Meiryo UI" panose="020B0604030504040204" pitchFamily="34" charset="-128"/>
                <a:ea typeface="Meiryo UI" panose="020B0604030504040204" pitchFamily="34" charset="-128"/>
              </a:rPr>
              <a:t>サーモハンドルスタイルボトル </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φ76×270</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500ml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考：レッド・ネイビー・ブラック・グレー・カーキ・ホワイト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あえてざらっとした手触りの塗装を表面に施したステンレス素材とハンドルが特徴の</a:t>
            </a:r>
            <a:r>
              <a:rPr lang="en-US" altLang="ja-JP" sz="1600" dirty="0">
                <a:latin typeface="Meiryo UI" panose="020B0604030504040204" pitchFamily="34" charset="-128"/>
                <a:ea typeface="Meiryo UI" panose="020B0604030504040204" pitchFamily="34" charset="-128"/>
              </a:rPr>
              <a:t>500ml</a:t>
            </a:r>
            <a:r>
              <a:rPr lang="ja-JP" altLang="en-US" sz="1600">
                <a:latin typeface="Meiryo UI" panose="020B0604030504040204" pitchFamily="34" charset="-128"/>
                <a:ea typeface="Meiryo UI" panose="020B0604030504040204" pitchFamily="34" charset="-128"/>
              </a:rPr>
              <a:t>ボトルです。カラーバリエーションは全</a:t>
            </a:r>
            <a:r>
              <a:rPr lang="en-US" altLang="ja-JP" sz="1600" dirty="0">
                <a:latin typeface="Meiryo UI" panose="020B0604030504040204" pitchFamily="34" charset="-128"/>
                <a:ea typeface="Meiryo UI" panose="020B0604030504040204" pitchFamily="34" charset="-128"/>
              </a:rPr>
              <a:t>6</a:t>
            </a:r>
            <a:r>
              <a:rPr lang="ja-JP" altLang="en-US" sz="1600">
                <a:latin typeface="Meiryo UI" panose="020B0604030504040204" pitchFamily="34" charset="-128"/>
                <a:ea typeface="Meiryo UI" panose="020B0604030504040204" pitchFamily="34" charset="-128"/>
              </a:rPr>
              <a:t>色と豊富ですのでオリジナル名入れに合わせてお選びください。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3FBF4BD9-E081-6971-6438-2E6A02CEC25B}"/>
              </a:ext>
            </a:extLst>
          </p:cNvPr>
          <p:cNvPicPr>
            <a:picLocks noChangeAspect="1"/>
          </p:cNvPicPr>
          <p:nvPr/>
        </p:nvPicPr>
        <p:blipFill>
          <a:blip r:embed="rId5"/>
          <a:stretch>
            <a:fillRect/>
          </a:stretch>
        </p:blipFill>
        <p:spPr>
          <a:xfrm>
            <a:off x="695459" y="1329335"/>
            <a:ext cx="3682340" cy="368234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TotalTime>
  <Words>93</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2024-07-25T02:48:24Z</dcterms:modified>
</cp:coreProperties>
</file>