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ウォールカラーステンレスタンブラー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材：ステンレス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(18-8)､PS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φ80×142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350ml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考：レッド・クリア・ネイビー・ブラック・ホワイト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食品衛生検査済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中身が見えるクリアなフタと、艶のあるステンレスな質感がポイントのタンブラーです。二重構造ですので熱いものでも持ちやすく、また結露も起こしにくい特性があり、便利に活用できます。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7A2A722-6C5C-2E4E-89ED-068ECF38C4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571" y="1289683"/>
            <a:ext cx="4346551" cy="378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94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239</cp:revision>
  <cp:lastPrinted>2021-07-20T08:57:41Z</cp:lastPrinted>
  <dcterms:created xsi:type="dcterms:W3CDTF">2021-06-21T09:41:39Z</dcterms:created>
  <dcterms:modified xsi:type="dcterms:W3CDTF">2024-07-25T02:48:27Z</dcterms:modified>
</cp:coreProperties>
</file>