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サーモステンレスマグ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(18-8)､PS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φ97×96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真空二重構造のため、冷たいものでも結露しにくく、熱い飲み物を入れても手で持つことができ、保冷保温効果の高いステンレスマグです。柔らかみのあるフォルムとマットな質感がおしゃれ！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D5C49F-67CF-4B42-BD07-AF6B654C5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71" y="1471457"/>
            <a:ext cx="3680999" cy="35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2024-07-25T02:48:28Z</dcterms:modified>
</cp:coreProperties>
</file>