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デイリーライト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ver.2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PS､ABS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：組立時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Φ95×198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コード全長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（包装形態：エアパッキン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本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別売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電池は商品に含まれません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｡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848739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一見普通のスタンドライトですが、傘を取るだけで懐中電灯に早変わりする便利アイテムです。電池式のため充電する必要もなくキャンプなどにも最適。オリジナル名入れも可能です。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AE2BEC5-A352-A344-8E84-EB30DD901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148" y="1468082"/>
            <a:ext cx="1852819" cy="361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</TotalTime>
  <Words>111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2024-07-25T02:48:28Z</dcterms:modified>
</cp:coreProperties>
</file>