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5EF4403-4E69-C141-B9E1-DBB0867D3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3" y="1413129"/>
            <a:ext cx="3830976" cy="37594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書き込める保存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容器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108×53×108mm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電子レンジ対応可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6" y="1422052"/>
            <a:ext cx="2868194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蓋に油性ボールペンで書き込める上、簡単に洗い落とせて何度でも繰り返し使える、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サイズの保存容器。オリジナル名入れは側面に可能で、カラーはブラックとホワイトから選択可能。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2024-07-25T02:48:29Z</dcterms:modified>
</cp:coreProperties>
</file>