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フタ付ステンレスサーモタンブラー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､PP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φ78×139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340ml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考：シルバー・マットブラック・マットホワイト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食品衛生検査済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すっきりとしたシンプルなデザインと質感がシャープでクールなステンレスタンブラーです。便利なフタ付きですのでオフィスからアウトドアまで様々なシーンで活躍してくれます。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7D07182-C633-154F-9144-BD5ABC28B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069" y="1515852"/>
            <a:ext cx="3536391" cy="347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80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239</cp:revision>
  <cp:lastPrinted>2021-07-20T08:57:41Z</cp:lastPrinted>
  <dcterms:created xsi:type="dcterms:W3CDTF">2021-06-21T09:41:39Z</dcterms:created>
  <dcterms:modified xsi:type="dcterms:W3CDTF">2024-07-25T02:48:30Z</dcterms:modified>
</cp:coreProperties>
</file>