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書キ込メル保存容器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124×53×124mm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蓋に油性ボールペンで書き込める上、簡単に洗い落とせて何度でも繰り返し使える、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サイズの保存容器。オリジナル名入れは側面に可能で、カラーはブラックとホワイトから選択可能。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AFBFEDA-CD8F-6C4E-9EA8-50EEB0DAA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13" y="1812479"/>
            <a:ext cx="4262823" cy="30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2024-07-25T02:48:31Z</dcterms:modified>
</cp:coreProperties>
</file>