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モバイルリングホルダー フルカラー対応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亜鉛合金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38×48×10mm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電車内などでスマートフォンを操作する際、落下事故を未然に防いでくれることから人気の高いリングホルダーです。こちらは全面フルカラープリント対応モデルでアピール力も抜群です。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82364F1-D855-E742-AA6A-50FF3A403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79" y="1567608"/>
            <a:ext cx="4024291" cy="33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2024-07-25T02:48:32Z</dcterms:modified>
</cp:coreProperties>
</file>