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-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色プラスワンボールペン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フルカラー対応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253647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137mm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考：ブルー・ブラック・グリーン・ピンク・ホワイト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ペン先の種類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レッド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ブルー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レッド、ブルー、ブラックの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色ボールペンに、さらに使用頻度の高いブラックをもう一本追加され、急なインク切れにも安心なアイテムです。フルカラー印刷対応でノベルティ用に最適！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E47FEBA-70A2-2D44-A83A-B16FA26A6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03" y="1403436"/>
            <a:ext cx="3777719" cy="366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105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2024-07-25T02:48:34Z</dcterms:modified>
</cp:coreProperties>
</file>