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+1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色ボールペン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フルカラー対応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253647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考：ブルー・レッド・クリア・グレー・ホワイト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ペン先の種類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1.0mm)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レッド、ブルー、ブラックの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色に加え、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1.0mm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のやや太めのブラックもある多色ボールペンです。グリップも握りやすいですし、フルカラー印刷対応で、ノベルティグッズに最適です。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36ED3A0-6BA4-BD4D-980A-92A7DFA42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25" y="1482799"/>
            <a:ext cx="3770160" cy="3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2024-07-25T02:48:35Z</dcterms:modified>
</cp:coreProperties>
</file>