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スクエアクリアボトル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AS､ABS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57×57×200mm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スタイリッシュでシャープな印象を与えるスクエアタイプのクリアボトルです。形状自体もインパクトがありますが、オリジナル名入れもフルカラー印刷が可能なため、販促用としてもおすすめです！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A0B42CF-827F-364D-A2C9-1E19257B7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33" y="1334935"/>
            <a:ext cx="3511055" cy="3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2024-07-25T02:48:35Z</dcterms:modified>
</cp:coreProperties>
</file>