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-4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ビジネスにも勉強にも家事にも幅広く利用されるシンプルな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サイズの付箋です。カバーへのオリジナル名入れ必須商品です。デザインはフルカラープリントが可能ですので是非ご活用ください。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0A7470A-E174-D248-A666-511368D9E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6" y="1631108"/>
            <a:ext cx="3645965" cy="3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2024-07-25T02:48:38Z</dcterms:modified>
</cp:coreProperties>
</file>