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48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各色約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75×50×7mm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パステル調のカラーが可愛い便利な付箋セット、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サイズです。こちらはオリジナル名入れ必須商品となっており、フルカラープリントも可能ですので販促用などに是非ご活用ください。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F478E1F-724F-6846-9B6C-B9288E12A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95" y="1724853"/>
            <a:ext cx="4179811" cy="30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2024-07-25T02:48:39Z</dcterms:modified>
</cp:coreProperties>
</file>