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424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カスタムデザイン付箋セット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(L)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各色約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60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75×75×7mm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パステル調のカラーが可愛い便利な付箋セット、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サイズです。こちらはオリジナル名入れ必須商品となっており、フルカラープリントも可能ですので販促用などに是非ご活用ください。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C37A520C-CAF2-A442-AD0B-B24119CC4A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507" y="1762839"/>
            <a:ext cx="3600989" cy="303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</TotalTime>
  <Words>74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2024-07-25T02:48:39Z</dcterms:modified>
</cp:coreProperties>
</file>